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12192000" cy="6858000"/>
  <p:notesSz cx="6797675" cy="9928225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9EC2A6"/>
    <a:srgbClr val="649981"/>
    <a:srgbClr val="84BBA6"/>
    <a:srgbClr val="EAE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/>
    <p:restoredTop sz="94584"/>
  </p:normalViewPr>
  <p:slideViewPr>
    <p:cSldViewPr snapToGrid="0" snapToObjects="1">
      <p:cViewPr varScale="1">
        <p:scale>
          <a:sx n="108" d="100"/>
          <a:sy n="108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A7561-A259-4F33-B398-54E90A5DCEC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83A6B50-5783-4241-80C5-B26B301AB3E5}">
      <dgm:prSet phldrT="[besedilo]" custT="1"/>
      <dgm:spPr>
        <a:solidFill>
          <a:srgbClr val="9EC2A6"/>
        </a:solidFill>
      </dgm:spPr>
      <dgm:t>
        <a:bodyPr/>
        <a:lstStyle/>
        <a:p>
          <a:r>
            <a:rPr lang="sl-SI" sz="900" b="1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Finance in računovodstvo</a:t>
          </a:r>
        </a:p>
      </dgm:t>
    </dgm:pt>
    <dgm:pt modelId="{867804AE-9944-40A3-90ED-03E89472AF2E}" type="parTrans" cxnId="{778DCE2F-CBA5-4C13-A6E2-B9DE80DC44EE}">
      <dgm:prSet/>
      <dgm:spPr/>
      <dgm:t>
        <a:bodyPr/>
        <a:lstStyle/>
        <a:p>
          <a:endParaRPr lang="sl-SI" sz="2400"/>
        </a:p>
      </dgm:t>
    </dgm:pt>
    <dgm:pt modelId="{563DE344-0676-4888-B168-0119470FAE49}" type="sibTrans" cxnId="{778DCE2F-CBA5-4C13-A6E2-B9DE80DC44EE}">
      <dgm:prSet/>
      <dgm:spPr/>
      <dgm:t>
        <a:bodyPr/>
        <a:lstStyle/>
        <a:p>
          <a:endParaRPr lang="sl-SI" sz="2400"/>
        </a:p>
      </dgm:t>
    </dgm:pt>
    <dgm:pt modelId="{89B91E8E-5467-4BF6-A322-F5C1D9999CCA}">
      <dgm:prSet phldrT="[besedilo]" custT="1"/>
      <dgm:spPr/>
      <dgm:t>
        <a:bodyPr/>
        <a:lstStyle/>
        <a:p>
          <a:r>
            <a:rPr lang="sl-SI" sz="700" b="1" dirty="0"/>
            <a:t>Računovodstvo </a:t>
          </a:r>
        </a:p>
        <a:p>
          <a:r>
            <a:rPr lang="sl-SI" sz="700" b="1" dirty="0"/>
            <a:t>in plače</a:t>
          </a:r>
        </a:p>
      </dgm:t>
    </dgm:pt>
    <dgm:pt modelId="{890BB3A2-B826-43FD-BE80-84EB88DE3661}" type="parTrans" cxnId="{5F088C9C-2F71-45CD-91E6-5897FA275F20}">
      <dgm:prSet/>
      <dgm:spPr/>
      <dgm:t>
        <a:bodyPr/>
        <a:lstStyle/>
        <a:p>
          <a:endParaRPr lang="sl-SI" sz="2400"/>
        </a:p>
      </dgm:t>
    </dgm:pt>
    <dgm:pt modelId="{1CFE1E6B-0170-4D94-B6FD-14FF95217037}" type="sibTrans" cxnId="{5F088C9C-2F71-45CD-91E6-5897FA275F20}">
      <dgm:prSet/>
      <dgm:spPr/>
      <dgm:t>
        <a:bodyPr/>
        <a:lstStyle/>
        <a:p>
          <a:endParaRPr lang="sl-SI" sz="2400"/>
        </a:p>
      </dgm:t>
    </dgm:pt>
    <dgm:pt modelId="{3E83CB43-ADD4-4BCF-B0AE-57285D4B086F}">
      <dgm:prSet phldrT="[besedilo]" custT="1"/>
      <dgm:spPr>
        <a:solidFill>
          <a:srgbClr val="9EC2A6"/>
        </a:solidFill>
      </dgm:spPr>
      <dgm:t>
        <a:bodyPr/>
        <a:lstStyle/>
        <a:p>
          <a:r>
            <a:rPr lang="sl-SI" sz="900" b="1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Splošne in pravne zadeve</a:t>
          </a:r>
        </a:p>
      </dgm:t>
    </dgm:pt>
    <dgm:pt modelId="{5779AFDB-A0F8-47C3-B6FF-01EE07F6DE9D}" type="parTrans" cxnId="{F1AC5209-A036-4967-841F-2796AD8BC207}">
      <dgm:prSet/>
      <dgm:spPr/>
      <dgm:t>
        <a:bodyPr/>
        <a:lstStyle/>
        <a:p>
          <a:endParaRPr lang="sl-SI" sz="2400"/>
        </a:p>
      </dgm:t>
    </dgm:pt>
    <dgm:pt modelId="{ED5510B7-5935-44C1-9838-745A5C6E9862}" type="sibTrans" cxnId="{F1AC5209-A036-4967-841F-2796AD8BC207}">
      <dgm:prSet/>
      <dgm:spPr/>
      <dgm:t>
        <a:bodyPr/>
        <a:lstStyle/>
        <a:p>
          <a:endParaRPr lang="sl-SI" sz="2400"/>
        </a:p>
      </dgm:t>
    </dgm:pt>
    <dgm:pt modelId="{B3C0B464-1B3E-47DB-A4CB-56CE11101353}">
      <dgm:prSet phldrT="[besedilo]" custT="1"/>
      <dgm:spPr>
        <a:solidFill>
          <a:srgbClr val="9EC2A6"/>
        </a:solidFill>
      </dgm:spPr>
      <dgm:t>
        <a:bodyPr/>
        <a:lstStyle/>
        <a:p>
          <a:r>
            <a:rPr lang="sl-SI" sz="900" b="1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Finančne spodbude</a:t>
          </a:r>
        </a:p>
      </dgm:t>
    </dgm:pt>
    <dgm:pt modelId="{145ADF9D-0343-41FC-94AC-D4D257AF67E2}" type="parTrans" cxnId="{A8651A78-91C2-4549-AE42-91820AD4816B}">
      <dgm:prSet/>
      <dgm:spPr/>
      <dgm:t>
        <a:bodyPr/>
        <a:lstStyle/>
        <a:p>
          <a:endParaRPr lang="sl-SI" sz="2400"/>
        </a:p>
      </dgm:t>
    </dgm:pt>
    <dgm:pt modelId="{9E34CB6F-CAD6-4BF8-8557-8819290A2F71}" type="sibTrans" cxnId="{A8651A78-91C2-4549-AE42-91820AD4816B}">
      <dgm:prSet/>
      <dgm:spPr/>
      <dgm:t>
        <a:bodyPr/>
        <a:lstStyle/>
        <a:p>
          <a:endParaRPr lang="sl-SI" sz="2400"/>
        </a:p>
      </dgm:t>
    </dgm:pt>
    <dgm:pt modelId="{8F976F63-206E-4DBE-B818-76F4458CC982}">
      <dgm:prSet phldrT="[besedilo]" custT="1"/>
      <dgm:spPr/>
      <dgm:t>
        <a:bodyPr/>
        <a:lstStyle/>
        <a:p>
          <a:r>
            <a:rPr lang="sl-SI" sz="700" b="1" dirty="0" err="1"/>
            <a:t>Kontroling</a:t>
          </a:r>
          <a:endParaRPr lang="sl-SI" sz="700" b="1" dirty="0"/>
        </a:p>
      </dgm:t>
    </dgm:pt>
    <dgm:pt modelId="{FF0D4AD3-30A3-4562-BC3B-A9ECF149F2B9}" type="parTrans" cxnId="{86770505-CC8C-4158-BBA5-9C3B6E970AD1}">
      <dgm:prSet/>
      <dgm:spPr/>
      <dgm:t>
        <a:bodyPr/>
        <a:lstStyle/>
        <a:p>
          <a:endParaRPr lang="sl-SI" sz="2400"/>
        </a:p>
      </dgm:t>
    </dgm:pt>
    <dgm:pt modelId="{EDD9D7A2-FEFD-4051-BAE7-BD33D7D8D18A}" type="sibTrans" cxnId="{86770505-CC8C-4158-BBA5-9C3B6E970AD1}">
      <dgm:prSet/>
      <dgm:spPr/>
      <dgm:t>
        <a:bodyPr/>
        <a:lstStyle/>
        <a:p>
          <a:endParaRPr lang="sl-SI" sz="2400"/>
        </a:p>
      </dgm:t>
    </dgm:pt>
    <dgm:pt modelId="{401D439C-2136-419F-9039-8412D4255C89}">
      <dgm:prSet phldrT="[besedilo]" custT="1"/>
      <dgm:spPr/>
      <dgm:t>
        <a:bodyPr/>
        <a:lstStyle/>
        <a:p>
          <a:r>
            <a:rPr lang="sl-SI" sz="700" b="1" dirty="0"/>
            <a:t>Upravljanje tveganj</a:t>
          </a:r>
        </a:p>
      </dgm:t>
    </dgm:pt>
    <dgm:pt modelId="{61137997-79B0-4C01-9779-196997333807}" type="parTrans" cxnId="{55744626-545F-4504-B5C4-7172CE787ED1}">
      <dgm:prSet/>
      <dgm:spPr/>
      <dgm:t>
        <a:bodyPr/>
        <a:lstStyle/>
        <a:p>
          <a:endParaRPr lang="sl-SI" sz="2400"/>
        </a:p>
      </dgm:t>
    </dgm:pt>
    <dgm:pt modelId="{F1086F8A-767A-41B0-90DF-65F50796BA0F}" type="sibTrans" cxnId="{55744626-545F-4504-B5C4-7172CE787ED1}">
      <dgm:prSet/>
      <dgm:spPr/>
      <dgm:t>
        <a:bodyPr/>
        <a:lstStyle/>
        <a:p>
          <a:endParaRPr lang="sl-SI" sz="2400"/>
        </a:p>
      </dgm:t>
    </dgm:pt>
    <dgm:pt modelId="{FCC560C6-24F3-451F-A438-AFBC79C7910C}">
      <dgm:prSet phldrT="[besedilo]" custT="1"/>
      <dgm:spPr/>
      <dgm:t>
        <a:bodyPr/>
        <a:lstStyle/>
        <a:p>
          <a:r>
            <a:rPr lang="sl-SI" sz="700" b="1" dirty="0"/>
            <a:t>Glavna pisarna</a:t>
          </a:r>
        </a:p>
      </dgm:t>
    </dgm:pt>
    <dgm:pt modelId="{28A26F4E-6870-4DC9-B5ED-F67B294CA66F}" type="parTrans" cxnId="{A6F498CE-5CB8-4DCE-8A4F-B70CFF88112B}">
      <dgm:prSet/>
      <dgm:spPr/>
      <dgm:t>
        <a:bodyPr/>
        <a:lstStyle/>
        <a:p>
          <a:endParaRPr lang="sl-SI" sz="2400"/>
        </a:p>
      </dgm:t>
    </dgm:pt>
    <dgm:pt modelId="{06A6CA76-6B75-44EC-8DA4-7193688A8646}" type="sibTrans" cxnId="{A6F498CE-5CB8-4DCE-8A4F-B70CFF88112B}">
      <dgm:prSet/>
      <dgm:spPr/>
      <dgm:t>
        <a:bodyPr/>
        <a:lstStyle/>
        <a:p>
          <a:endParaRPr lang="sl-SI" sz="2400"/>
        </a:p>
      </dgm:t>
    </dgm:pt>
    <dgm:pt modelId="{94216764-813C-425B-AE01-614FD9379AF1}">
      <dgm:prSet phldrT="[besedilo]" custT="1"/>
      <dgm:spPr/>
      <dgm:t>
        <a:bodyPr/>
        <a:lstStyle/>
        <a:p>
          <a:r>
            <a:rPr lang="sl-SI" sz="700" b="1" dirty="0"/>
            <a:t>Statusno-pravne zadeve</a:t>
          </a:r>
        </a:p>
      </dgm:t>
    </dgm:pt>
    <dgm:pt modelId="{5B35DFFE-D63D-426F-99A1-887F8C276580}" type="parTrans" cxnId="{FE33005E-F13A-4522-9E4F-1C853846828B}">
      <dgm:prSet/>
      <dgm:spPr/>
      <dgm:t>
        <a:bodyPr/>
        <a:lstStyle/>
        <a:p>
          <a:endParaRPr lang="sl-SI" sz="2400"/>
        </a:p>
      </dgm:t>
    </dgm:pt>
    <dgm:pt modelId="{EB5FFA01-8030-419E-A194-ACF2DEA790AC}" type="sibTrans" cxnId="{FE33005E-F13A-4522-9E4F-1C853846828B}">
      <dgm:prSet/>
      <dgm:spPr/>
      <dgm:t>
        <a:bodyPr/>
        <a:lstStyle/>
        <a:p>
          <a:endParaRPr lang="sl-SI" sz="2400"/>
        </a:p>
      </dgm:t>
    </dgm:pt>
    <dgm:pt modelId="{F5E8716C-799D-4F2A-BD27-F5648E2139B1}">
      <dgm:prSet phldrT="[besedilo]" custT="1"/>
      <dgm:spPr/>
      <dgm:t>
        <a:bodyPr/>
        <a:lstStyle/>
        <a:p>
          <a:r>
            <a:rPr lang="sl-SI" sz="700" b="1" dirty="0"/>
            <a:t>Upravljanje premoženja</a:t>
          </a:r>
        </a:p>
      </dgm:t>
    </dgm:pt>
    <dgm:pt modelId="{45CB04D4-88CF-4A0C-A3DD-A6591DA9A93D}" type="parTrans" cxnId="{F167DE04-03AD-4E1F-8524-77B5D3F5DFDF}">
      <dgm:prSet/>
      <dgm:spPr/>
      <dgm:t>
        <a:bodyPr/>
        <a:lstStyle/>
        <a:p>
          <a:endParaRPr lang="sl-SI" sz="2400"/>
        </a:p>
      </dgm:t>
    </dgm:pt>
    <dgm:pt modelId="{1C94D4F5-C3D4-48D3-9557-CED7A2075293}" type="sibTrans" cxnId="{F167DE04-03AD-4E1F-8524-77B5D3F5DFDF}">
      <dgm:prSet/>
      <dgm:spPr/>
      <dgm:t>
        <a:bodyPr/>
        <a:lstStyle/>
        <a:p>
          <a:endParaRPr lang="sl-SI" sz="2400"/>
        </a:p>
      </dgm:t>
    </dgm:pt>
    <dgm:pt modelId="{AB1BCE62-A95B-4A0D-B91C-62793D825290}">
      <dgm:prSet phldrT="[besedilo]" custT="1"/>
      <dgm:spPr/>
      <dgm:t>
        <a:bodyPr/>
        <a:lstStyle/>
        <a:p>
          <a:r>
            <a:rPr lang="sl-SI" sz="700" b="1" dirty="0"/>
            <a:t>ISO standard</a:t>
          </a:r>
        </a:p>
      </dgm:t>
    </dgm:pt>
    <dgm:pt modelId="{B70912C5-019E-439A-B34C-84046DDF8733}" type="parTrans" cxnId="{0596EBD7-2E8A-4374-92D8-5FE7D16BDB87}">
      <dgm:prSet/>
      <dgm:spPr/>
      <dgm:t>
        <a:bodyPr/>
        <a:lstStyle/>
        <a:p>
          <a:endParaRPr lang="sl-SI" sz="2400"/>
        </a:p>
      </dgm:t>
    </dgm:pt>
    <dgm:pt modelId="{05792BAF-BEE2-4267-B5CB-1BD50CFA4C3D}" type="sibTrans" cxnId="{0596EBD7-2E8A-4374-92D8-5FE7D16BDB87}">
      <dgm:prSet/>
      <dgm:spPr/>
      <dgm:t>
        <a:bodyPr/>
        <a:lstStyle/>
        <a:p>
          <a:endParaRPr lang="sl-SI" sz="2400"/>
        </a:p>
      </dgm:t>
    </dgm:pt>
    <dgm:pt modelId="{4C135092-74A1-4A30-874E-600117961B76}">
      <dgm:prSet phldrT="[besedilo]" custT="1"/>
      <dgm:spPr/>
      <dgm:t>
        <a:bodyPr/>
        <a:lstStyle/>
        <a:p>
          <a:r>
            <a:rPr lang="sl-SI" sz="700" b="1" dirty="0"/>
            <a:t>Slabe naložbe – upravljanje</a:t>
          </a:r>
        </a:p>
      </dgm:t>
    </dgm:pt>
    <dgm:pt modelId="{09F67EA7-6BD1-4DDD-897F-DAE60B11E36D}" type="parTrans" cxnId="{45BB9B75-B018-4764-9843-FC80D5FFE183}">
      <dgm:prSet/>
      <dgm:spPr/>
      <dgm:t>
        <a:bodyPr/>
        <a:lstStyle/>
        <a:p>
          <a:endParaRPr lang="sl-SI" sz="2400"/>
        </a:p>
      </dgm:t>
    </dgm:pt>
    <dgm:pt modelId="{47C187BD-B770-4044-9471-70E61FF7906B}" type="sibTrans" cxnId="{45BB9B75-B018-4764-9843-FC80D5FFE183}">
      <dgm:prSet/>
      <dgm:spPr/>
      <dgm:t>
        <a:bodyPr/>
        <a:lstStyle/>
        <a:p>
          <a:endParaRPr lang="sl-SI" sz="2400"/>
        </a:p>
      </dgm:t>
    </dgm:pt>
    <dgm:pt modelId="{8F39AFAA-29BC-4FB7-A666-81A3AA97A468}">
      <dgm:prSet phldrT="[besedilo]" custT="1"/>
      <dgm:spPr/>
      <dgm:t>
        <a:bodyPr/>
        <a:lstStyle/>
        <a:p>
          <a:r>
            <a:rPr lang="sl-SI" sz="700" b="1" dirty="0"/>
            <a:t>Kadrovski management in organizacija dela</a:t>
          </a:r>
        </a:p>
      </dgm:t>
    </dgm:pt>
    <dgm:pt modelId="{910957D0-A4C3-43B3-9482-4BB16B77330D}" type="parTrans" cxnId="{BD1FBC6B-18EA-45C6-8774-320E61C1D384}">
      <dgm:prSet/>
      <dgm:spPr/>
      <dgm:t>
        <a:bodyPr/>
        <a:lstStyle/>
        <a:p>
          <a:endParaRPr lang="sl-SI" sz="2400"/>
        </a:p>
      </dgm:t>
    </dgm:pt>
    <dgm:pt modelId="{A5A41F55-3952-4641-BBF7-3E206B0DA9B7}" type="sibTrans" cxnId="{BD1FBC6B-18EA-45C6-8774-320E61C1D384}">
      <dgm:prSet/>
      <dgm:spPr/>
      <dgm:t>
        <a:bodyPr/>
        <a:lstStyle/>
        <a:p>
          <a:endParaRPr lang="sl-SI" sz="2400"/>
        </a:p>
      </dgm:t>
    </dgm:pt>
    <dgm:pt modelId="{C4E48E3D-B999-433D-8200-3C311B9C75A6}">
      <dgm:prSet phldrT="[besedilo]" custT="1"/>
      <dgm:spPr>
        <a:solidFill>
          <a:srgbClr val="9EC2A6"/>
        </a:solidFill>
      </dgm:spPr>
      <dgm:t>
        <a:bodyPr/>
        <a:lstStyle/>
        <a:p>
          <a:r>
            <a:rPr lang="sl-SI" sz="900" b="1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Informatika in tehnologija</a:t>
          </a:r>
        </a:p>
      </dgm:t>
    </dgm:pt>
    <dgm:pt modelId="{AAA91548-D911-4BB8-B1F0-D7770ECBB03E}" type="parTrans" cxnId="{025F0808-E51A-4BF6-A8C7-3438355045AD}">
      <dgm:prSet/>
      <dgm:spPr/>
      <dgm:t>
        <a:bodyPr/>
        <a:lstStyle/>
        <a:p>
          <a:endParaRPr lang="sl-SI" sz="2400"/>
        </a:p>
      </dgm:t>
    </dgm:pt>
    <dgm:pt modelId="{7F34C49E-431B-4059-900C-A4F191C71C45}" type="sibTrans" cxnId="{025F0808-E51A-4BF6-A8C7-3438355045AD}">
      <dgm:prSet/>
      <dgm:spPr/>
      <dgm:t>
        <a:bodyPr/>
        <a:lstStyle/>
        <a:p>
          <a:endParaRPr lang="sl-SI" sz="2400"/>
        </a:p>
      </dgm:t>
    </dgm:pt>
    <dgm:pt modelId="{E5EBDDDC-54D0-4AC1-9CA0-DE1ED8D0FE8B}">
      <dgm:prSet phldrT="[besedilo]" custT="1"/>
      <dgm:spPr/>
      <dgm:t>
        <a:bodyPr/>
        <a:lstStyle/>
        <a:p>
          <a:r>
            <a:rPr lang="sl-SI" sz="700" b="1" dirty="0"/>
            <a:t>Razvoj produktov in analize</a:t>
          </a:r>
        </a:p>
      </dgm:t>
    </dgm:pt>
    <dgm:pt modelId="{B1CA48DE-0EC4-4C74-A07B-D83DB3DD60F4}" type="parTrans" cxnId="{D16CF76B-51DC-4B94-A30F-388FD02EC561}">
      <dgm:prSet/>
      <dgm:spPr/>
      <dgm:t>
        <a:bodyPr/>
        <a:lstStyle/>
        <a:p>
          <a:endParaRPr lang="sl-SI" sz="2400"/>
        </a:p>
      </dgm:t>
    </dgm:pt>
    <dgm:pt modelId="{6EEF6B5E-44FE-465B-B690-FC66ACF5862F}" type="sibTrans" cxnId="{D16CF76B-51DC-4B94-A30F-388FD02EC561}">
      <dgm:prSet/>
      <dgm:spPr/>
      <dgm:t>
        <a:bodyPr/>
        <a:lstStyle/>
        <a:p>
          <a:endParaRPr lang="sl-SI" sz="2400"/>
        </a:p>
      </dgm:t>
    </dgm:pt>
    <dgm:pt modelId="{41EFAD84-742E-43EC-AA2B-47E922D3D2CD}">
      <dgm:prSet phldrT="[besedilo]" custT="1"/>
      <dgm:spPr/>
      <dgm:t>
        <a:bodyPr/>
        <a:lstStyle/>
        <a:p>
          <a:r>
            <a:rPr lang="sl-SI" sz="700" b="1" dirty="0"/>
            <a:t>Javni razpisi in pozivi</a:t>
          </a:r>
        </a:p>
      </dgm:t>
    </dgm:pt>
    <dgm:pt modelId="{B7E3E855-B81A-464D-967A-610C92F0743B}" type="parTrans" cxnId="{C4D97768-DB36-4F13-9DE0-FEAABF1F8C43}">
      <dgm:prSet/>
      <dgm:spPr/>
      <dgm:t>
        <a:bodyPr/>
        <a:lstStyle/>
        <a:p>
          <a:endParaRPr lang="sl-SI" sz="2400"/>
        </a:p>
      </dgm:t>
    </dgm:pt>
    <dgm:pt modelId="{A196D81E-542D-44E0-81EC-DC95E1461058}" type="sibTrans" cxnId="{C4D97768-DB36-4F13-9DE0-FEAABF1F8C43}">
      <dgm:prSet/>
      <dgm:spPr/>
      <dgm:t>
        <a:bodyPr/>
        <a:lstStyle/>
        <a:p>
          <a:endParaRPr lang="sl-SI" sz="2400"/>
        </a:p>
      </dgm:t>
    </dgm:pt>
    <dgm:pt modelId="{198A1EB2-5A47-4C7B-B88F-9CECA1652DFA}">
      <dgm:prSet phldrT="[besedilo]" custT="1"/>
      <dgm:spPr/>
      <dgm:t>
        <a:bodyPr/>
        <a:lstStyle/>
        <a:p>
          <a:r>
            <a:rPr lang="sl-SI" sz="700" b="1" dirty="0"/>
            <a:t>Obravnava vlog</a:t>
          </a:r>
        </a:p>
      </dgm:t>
    </dgm:pt>
    <dgm:pt modelId="{67FD6CE3-E86F-4A78-A757-B2DE8A47C168}" type="parTrans" cxnId="{F12A37CA-F3DB-4B81-8C64-F281E794BD2D}">
      <dgm:prSet/>
      <dgm:spPr/>
      <dgm:t>
        <a:bodyPr/>
        <a:lstStyle/>
        <a:p>
          <a:endParaRPr lang="sl-SI" sz="2400"/>
        </a:p>
      </dgm:t>
    </dgm:pt>
    <dgm:pt modelId="{2FD0252A-05C7-4A29-87DF-2F843009C7DB}" type="sibTrans" cxnId="{F12A37CA-F3DB-4B81-8C64-F281E794BD2D}">
      <dgm:prSet/>
      <dgm:spPr/>
      <dgm:t>
        <a:bodyPr/>
        <a:lstStyle/>
        <a:p>
          <a:endParaRPr lang="sl-SI" sz="2400"/>
        </a:p>
      </dgm:t>
    </dgm:pt>
    <dgm:pt modelId="{D2153E7C-C7B1-4C16-A1FC-AAA5E4F67D71}">
      <dgm:prSet phldrT="[besedilo]" custT="1"/>
      <dgm:spPr/>
      <dgm:t>
        <a:bodyPr/>
        <a:lstStyle/>
        <a:p>
          <a:r>
            <a:rPr lang="sl-SI" sz="700" b="1" dirty="0"/>
            <a:t>Priprava in sklepanje pogodb</a:t>
          </a:r>
        </a:p>
      </dgm:t>
    </dgm:pt>
    <dgm:pt modelId="{6E2B8CF9-8FF5-4320-83F1-D725EB3107F5}" type="parTrans" cxnId="{50EACCFD-C92A-4496-9B81-2F5958B7CE26}">
      <dgm:prSet/>
      <dgm:spPr/>
      <dgm:t>
        <a:bodyPr/>
        <a:lstStyle/>
        <a:p>
          <a:endParaRPr lang="sl-SI" sz="2400"/>
        </a:p>
      </dgm:t>
    </dgm:pt>
    <dgm:pt modelId="{19D106E7-D8FF-4526-BCFB-B7DC0A3F4454}" type="sibTrans" cxnId="{50EACCFD-C92A-4496-9B81-2F5958B7CE26}">
      <dgm:prSet/>
      <dgm:spPr/>
      <dgm:t>
        <a:bodyPr/>
        <a:lstStyle/>
        <a:p>
          <a:endParaRPr lang="sl-SI" sz="2400"/>
        </a:p>
      </dgm:t>
    </dgm:pt>
    <dgm:pt modelId="{36B92170-AF91-4879-82B5-1010C1100A67}">
      <dgm:prSet phldrT="[besedilo]" custT="1"/>
      <dgm:spPr/>
      <dgm:t>
        <a:bodyPr/>
        <a:lstStyle/>
        <a:p>
          <a:r>
            <a:rPr lang="sl-SI" sz="700" b="1" dirty="0"/>
            <a:t>Realizacija </a:t>
          </a:r>
        </a:p>
        <a:p>
          <a:r>
            <a:rPr lang="sl-SI" sz="700" b="1" dirty="0"/>
            <a:t>črpanj</a:t>
          </a:r>
        </a:p>
      </dgm:t>
    </dgm:pt>
    <dgm:pt modelId="{1452035C-FC18-4967-9ADE-0E271F15468B}" type="parTrans" cxnId="{E1551140-5FBA-4D3F-98BC-4A27536FC187}">
      <dgm:prSet/>
      <dgm:spPr/>
      <dgm:t>
        <a:bodyPr/>
        <a:lstStyle/>
        <a:p>
          <a:endParaRPr lang="sl-SI" sz="2400"/>
        </a:p>
      </dgm:t>
    </dgm:pt>
    <dgm:pt modelId="{054F4280-222E-40ED-81DC-4F6D3082B141}" type="sibTrans" cxnId="{E1551140-5FBA-4D3F-98BC-4A27536FC187}">
      <dgm:prSet/>
      <dgm:spPr/>
      <dgm:t>
        <a:bodyPr/>
        <a:lstStyle/>
        <a:p>
          <a:endParaRPr lang="sl-SI" sz="2400"/>
        </a:p>
      </dgm:t>
    </dgm:pt>
    <dgm:pt modelId="{B53770FB-55EB-4E57-A94E-FFE509775E42}">
      <dgm:prSet phldrT="[besedilo]" custT="1"/>
      <dgm:spPr/>
      <dgm:t>
        <a:bodyPr/>
        <a:lstStyle/>
        <a:p>
          <a:r>
            <a:rPr lang="sl-SI" sz="700" b="1" dirty="0"/>
            <a:t>Upravljanje z IKT tehnologijo (in IKT varnost)</a:t>
          </a:r>
        </a:p>
      </dgm:t>
    </dgm:pt>
    <dgm:pt modelId="{3F3634CF-8197-4CDD-93F3-026F6181A45C}" type="parTrans" cxnId="{F975E49A-7885-4DA1-ADCD-5F30360556C1}">
      <dgm:prSet/>
      <dgm:spPr/>
      <dgm:t>
        <a:bodyPr/>
        <a:lstStyle/>
        <a:p>
          <a:endParaRPr lang="sl-SI" sz="2400"/>
        </a:p>
      </dgm:t>
    </dgm:pt>
    <dgm:pt modelId="{77D8D6BA-BCD8-48C1-B5D4-940B1598DE74}" type="sibTrans" cxnId="{F975E49A-7885-4DA1-ADCD-5F30360556C1}">
      <dgm:prSet/>
      <dgm:spPr/>
      <dgm:t>
        <a:bodyPr/>
        <a:lstStyle/>
        <a:p>
          <a:endParaRPr lang="sl-SI" sz="2400"/>
        </a:p>
      </dgm:t>
    </dgm:pt>
    <dgm:pt modelId="{7F0BF7DC-A30F-4EE9-AC2C-BEB516E09B6D}">
      <dgm:prSet phldrT="[besedilo]" custT="1"/>
      <dgm:spPr/>
      <dgm:t>
        <a:bodyPr/>
        <a:lstStyle/>
        <a:p>
          <a:r>
            <a:rPr lang="sl-SI" sz="600" b="1" dirty="0"/>
            <a:t>Tehnološka podpora pri razvoju/nadgradnji aplikativnih rešitev</a:t>
          </a:r>
        </a:p>
      </dgm:t>
    </dgm:pt>
    <dgm:pt modelId="{0B59178B-BF37-4007-AEB3-5035DAF540BC}" type="parTrans" cxnId="{4EA93782-CCC4-4530-8A5B-13F090FA1ADC}">
      <dgm:prSet/>
      <dgm:spPr/>
      <dgm:t>
        <a:bodyPr/>
        <a:lstStyle/>
        <a:p>
          <a:endParaRPr lang="sl-SI" sz="2400"/>
        </a:p>
      </dgm:t>
    </dgm:pt>
    <dgm:pt modelId="{2EF03A3A-DE0C-4CBB-A081-50BCFC6AF848}" type="sibTrans" cxnId="{4EA93782-CCC4-4530-8A5B-13F090FA1ADC}">
      <dgm:prSet/>
      <dgm:spPr/>
      <dgm:t>
        <a:bodyPr/>
        <a:lstStyle/>
        <a:p>
          <a:endParaRPr lang="sl-SI" sz="2400"/>
        </a:p>
      </dgm:t>
    </dgm:pt>
    <dgm:pt modelId="{B12D8728-B5D2-4AD1-B6FD-825E82760A65}">
      <dgm:prSet phldrT="[besedilo]" custT="1"/>
      <dgm:spPr>
        <a:solidFill>
          <a:srgbClr val="9EC2A6"/>
        </a:solidFill>
      </dgm:spPr>
      <dgm:t>
        <a:bodyPr/>
        <a:lstStyle/>
        <a:p>
          <a:r>
            <a:rPr lang="sl-SI" sz="900" b="1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Organ za potrjevanje*</a:t>
          </a:r>
        </a:p>
      </dgm:t>
    </dgm:pt>
    <dgm:pt modelId="{3428A8F4-7CBA-4BFE-84A0-F94F4A1B4F61}" type="parTrans" cxnId="{DF6AD091-DA09-4A24-9E4E-15A8FE7C1836}">
      <dgm:prSet/>
      <dgm:spPr/>
      <dgm:t>
        <a:bodyPr/>
        <a:lstStyle/>
        <a:p>
          <a:endParaRPr lang="sl-SI" sz="2400"/>
        </a:p>
      </dgm:t>
    </dgm:pt>
    <dgm:pt modelId="{EDD7ED5F-D28F-41F0-8988-DFB9E05248BF}" type="sibTrans" cxnId="{DF6AD091-DA09-4A24-9E4E-15A8FE7C1836}">
      <dgm:prSet/>
      <dgm:spPr/>
      <dgm:t>
        <a:bodyPr/>
        <a:lstStyle/>
        <a:p>
          <a:endParaRPr lang="sl-SI" sz="2400"/>
        </a:p>
      </dgm:t>
    </dgm:pt>
    <dgm:pt modelId="{8B0F51BC-48F3-4CB3-897C-B28A83E16AAB}">
      <dgm:prSet phldrT="[besedilo]" custT="1"/>
      <dgm:spPr/>
      <dgm:t>
        <a:bodyPr/>
        <a:lstStyle/>
        <a:p>
          <a:r>
            <a:rPr lang="sl-SI" sz="700" b="1" dirty="0"/>
            <a:t>Viri in prosta sredstva (</a:t>
          </a:r>
          <a:r>
            <a:rPr lang="sl-SI" sz="700" b="1" dirty="0" err="1"/>
            <a:t>zakladništvo</a:t>
          </a:r>
          <a:r>
            <a:rPr lang="sl-SI" sz="700" dirty="0"/>
            <a:t>)</a:t>
          </a:r>
        </a:p>
      </dgm:t>
    </dgm:pt>
    <dgm:pt modelId="{236FC994-6F66-4DB1-BBF2-6DA0476E204A}" type="parTrans" cxnId="{B529A1AA-345C-467E-9D6D-7E3F2377CE30}">
      <dgm:prSet/>
      <dgm:spPr/>
      <dgm:t>
        <a:bodyPr/>
        <a:lstStyle/>
        <a:p>
          <a:endParaRPr lang="sl-SI" sz="2400"/>
        </a:p>
      </dgm:t>
    </dgm:pt>
    <dgm:pt modelId="{19BDDD47-779D-4B74-A1F7-CD87B894D92D}" type="sibTrans" cxnId="{B529A1AA-345C-467E-9D6D-7E3F2377CE30}">
      <dgm:prSet/>
      <dgm:spPr/>
      <dgm:t>
        <a:bodyPr/>
        <a:lstStyle/>
        <a:p>
          <a:endParaRPr lang="sl-SI" sz="2400"/>
        </a:p>
      </dgm:t>
    </dgm:pt>
    <dgm:pt modelId="{94323897-61CD-487E-952B-76FB8D5E8763}">
      <dgm:prSet phldrT="[besedilo]" custT="1"/>
      <dgm:spPr/>
      <dgm:t>
        <a:bodyPr/>
        <a:lstStyle/>
        <a:p>
          <a:r>
            <a:rPr lang="sl-SI" sz="700" b="1" dirty="0"/>
            <a:t>Potrjevanje </a:t>
          </a:r>
        </a:p>
        <a:p>
          <a:r>
            <a:rPr lang="sl-SI" sz="700" b="1" dirty="0"/>
            <a:t>SI-AU</a:t>
          </a:r>
        </a:p>
      </dgm:t>
    </dgm:pt>
    <dgm:pt modelId="{FAE08717-FEDE-4FD1-AADD-A1641C4DD4C7}" type="parTrans" cxnId="{E73B28C7-4717-4527-9B1B-F3A030DE02B8}">
      <dgm:prSet/>
      <dgm:spPr/>
      <dgm:t>
        <a:bodyPr/>
        <a:lstStyle/>
        <a:p>
          <a:endParaRPr lang="sl-SI" sz="2400"/>
        </a:p>
      </dgm:t>
    </dgm:pt>
    <dgm:pt modelId="{031AD047-C1BF-44DF-86FB-17E0D42F8A62}" type="sibTrans" cxnId="{E73B28C7-4717-4527-9B1B-F3A030DE02B8}">
      <dgm:prSet/>
      <dgm:spPr/>
      <dgm:t>
        <a:bodyPr/>
        <a:lstStyle/>
        <a:p>
          <a:endParaRPr lang="sl-SI" sz="2400"/>
        </a:p>
      </dgm:t>
    </dgm:pt>
    <dgm:pt modelId="{4DE4B28F-2EF0-4FB6-B69D-8002006DEA16}">
      <dgm:prSet phldrT="[besedilo]" custT="1"/>
      <dgm:spPr/>
      <dgm:t>
        <a:bodyPr/>
        <a:lstStyle/>
        <a:p>
          <a:r>
            <a:rPr lang="sl-SI" sz="700" b="1" dirty="0"/>
            <a:t>Potrjevanje </a:t>
          </a:r>
        </a:p>
        <a:p>
          <a:r>
            <a:rPr lang="sl-SI" sz="700" b="1" dirty="0"/>
            <a:t>SI-HU</a:t>
          </a:r>
        </a:p>
      </dgm:t>
    </dgm:pt>
    <dgm:pt modelId="{DC2BB568-14A0-4318-8901-5166DE98B83D}" type="parTrans" cxnId="{F630EC80-370E-46C8-8F60-4FBC74ECD13E}">
      <dgm:prSet/>
      <dgm:spPr/>
      <dgm:t>
        <a:bodyPr/>
        <a:lstStyle/>
        <a:p>
          <a:endParaRPr lang="sl-SI" sz="2400"/>
        </a:p>
      </dgm:t>
    </dgm:pt>
    <dgm:pt modelId="{F7B65660-A1C1-499F-8F84-1A8F8815E4BD}" type="sibTrans" cxnId="{F630EC80-370E-46C8-8F60-4FBC74ECD13E}">
      <dgm:prSet/>
      <dgm:spPr/>
      <dgm:t>
        <a:bodyPr/>
        <a:lstStyle/>
        <a:p>
          <a:endParaRPr lang="sl-SI" sz="2400"/>
        </a:p>
      </dgm:t>
    </dgm:pt>
    <dgm:pt modelId="{3709D959-4E7C-4581-A847-A30B30CEE6A1}">
      <dgm:prSet phldrT="[besedilo]" custT="1"/>
      <dgm:spPr/>
      <dgm:t>
        <a:bodyPr/>
        <a:lstStyle/>
        <a:p>
          <a:r>
            <a:rPr lang="sl-SI" sz="700" b="1" dirty="0"/>
            <a:t>Potrjevanje </a:t>
          </a:r>
        </a:p>
        <a:p>
          <a:r>
            <a:rPr lang="sl-SI" sz="700" b="1" dirty="0"/>
            <a:t>SI-HR</a:t>
          </a:r>
        </a:p>
      </dgm:t>
    </dgm:pt>
    <dgm:pt modelId="{D469CBE4-1D93-4A04-BE70-78A375D0C94E}" type="parTrans" cxnId="{3C1D527B-12F1-4F10-BEA8-118CC632B132}">
      <dgm:prSet/>
      <dgm:spPr/>
      <dgm:t>
        <a:bodyPr/>
        <a:lstStyle/>
        <a:p>
          <a:endParaRPr lang="sl-SI" sz="2400"/>
        </a:p>
      </dgm:t>
    </dgm:pt>
    <dgm:pt modelId="{B2C5B0CE-9C2D-4EAA-85A6-310A9B6A736F}" type="sibTrans" cxnId="{3C1D527B-12F1-4F10-BEA8-118CC632B132}">
      <dgm:prSet/>
      <dgm:spPr/>
      <dgm:t>
        <a:bodyPr/>
        <a:lstStyle/>
        <a:p>
          <a:endParaRPr lang="sl-SI" sz="2400"/>
        </a:p>
      </dgm:t>
    </dgm:pt>
    <dgm:pt modelId="{7E25A652-62E7-4412-993D-35C45E100838}">
      <dgm:prSet phldrT="[besedilo]" custT="1"/>
      <dgm:spPr/>
      <dgm:t>
        <a:bodyPr/>
        <a:lstStyle/>
        <a:p>
          <a:r>
            <a:rPr lang="sl-SI" sz="700" b="1" dirty="0"/>
            <a:t>Notranja revizija (in skladnost poslovanja</a:t>
          </a:r>
          <a:r>
            <a:rPr lang="sl-SI" sz="700" dirty="0"/>
            <a:t>)</a:t>
          </a:r>
        </a:p>
      </dgm:t>
    </dgm:pt>
    <dgm:pt modelId="{555C9101-33F9-4DF4-896B-B65FFAE94DB4}" type="parTrans" cxnId="{F640D523-98BF-4173-9797-F895DF7065B2}">
      <dgm:prSet/>
      <dgm:spPr/>
      <dgm:t>
        <a:bodyPr/>
        <a:lstStyle/>
        <a:p>
          <a:endParaRPr lang="sl-SI" sz="2400"/>
        </a:p>
      </dgm:t>
    </dgm:pt>
    <dgm:pt modelId="{046E89C6-0654-48A3-86DF-EC7A58DFE048}" type="sibTrans" cxnId="{F640D523-98BF-4173-9797-F895DF7065B2}">
      <dgm:prSet/>
      <dgm:spPr/>
      <dgm:t>
        <a:bodyPr/>
        <a:lstStyle/>
        <a:p>
          <a:endParaRPr lang="sl-SI" sz="2400"/>
        </a:p>
      </dgm:t>
    </dgm:pt>
    <dgm:pt modelId="{BDB77C45-B86B-4F98-9C99-6E5D645B0B78}">
      <dgm:prSet phldrT="[besedilo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sl-SI" sz="700" b="1" dirty="0"/>
            <a:t>Spremljava poslov financiranja</a:t>
          </a:r>
        </a:p>
      </dgm:t>
    </dgm:pt>
    <dgm:pt modelId="{AA9ECC54-3CDD-42C0-B43F-2CC1B71689F8}" type="parTrans" cxnId="{96137CD4-3CA1-4325-B7BD-18B20670579D}">
      <dgm:prSet/>
      <dgm:spPr/>
      <dgm:t>
        <a:bodyPr/>
        <a:lstStyle/>
        <a:p>
          <a:endParaRPr lang="sl-SI"/>
        </a:p>
      </dgm:t>
    </dgm:pt>
    <dgm:pt modelId="{417D3FAA-A81F-40FB-8303-70B4DB1411AC}" type="sibTrans" cxnId="{96137CD4-3CA1-4325-B7BD-18B20670579D}">
      <dgm:prSet/>
      <dgm:spPr/>
      <dgm:t>
        <a:bodyPr/>
        <a:lstStyle/>
        <a:p>
          <a:endParaRPr lang="sl-SI"/>
        </a:p>
      </dgm:t>
    </dgm:pt>
    <dgm:pt modelId="{8FF11528-1E82-4C40-830E-F76D3F14C52A}">
      <dgm:prSet custT="1"/>
      <dgm:spPr/>
      <dgm:t>
        <a:bodyPr/>
        <a:lstStyle/>
        <a:p>
          <a:r>
            <a:rPr lang="sl-SI" sz="700" b="1" dirty="0">
              <a:latin typeface="+mj-lt"/>
              <a:cs typeface="Rubik" pitchFamily="2" charset="-79"/>
            </a:rPr>
            <a:t>Skrbništvo nad strateškimi dokumenti</a:t>
          </a:r>
        </a:p>
      </dgm:t>
    </dgm:pt>
    <dgm:pt modelId="{2A9ECB8C-4CE3-4408-9AEA-FEEF82295206}" type="parTrans" cxnId="{CE87D7A0-1C0E-4924-8CA9-44740AEDE130}">
      <dgm:prSet/>
      <dgm:spPr/>
      <dgm:t>
        <a:bodyPr/>
        <a:lstStyle/>
        <a:p>
          <a:endParaRPr lang="sl-SI"/>
        </a:p>
      </dgm:t>
    </dgm:pt>
    <dgm:pt modelId="{1795C956-649A-4AD1-83F7-719E84ECF68D}" type="sibTrans" cxnId="{CE87D7A0-1C0E-4924-8CA9-44740AEDE130}">
      <dgm:prSet/>
      <dgm:spPr/>
      <dgm:t>
        <a:bodyPr/>
        <a:lstStyle/>
        <a:p>
          <a:endParaRPr lang="sl-SI"/>
        </a:p>
      </dgm:t>
    </dgm:pt>
    <dgm:pt modelId="{02A2A6E9-975B-4F9A-A29C-8E849925CE13}">
      <dgm:prSet/>
      <dgm:spPr/>
      <dgm:t>
        <a:bodyPr/>
        <a:lstStyle/>
        <a:p>
          <a:endParaRPr lang="sl-SI"/>
        </a:p>
      </dgm:t>
    </dgm:pt>
    <dgm:pt modelId="{A7750B91-868B-441D-AE68-A64E8127DC18}" type="parTrans" cxnId="{C1100885-8F0C-497E-90CA-28048C1C6E77}">
      <dgm:prSet/>
      <dgm:spPr/>
      <dgm:t>
        <a:bodyPr/>
        <a:lstStyle/>
        <a:p>
          <a:endParaRPr lang="sl-SI"/>
        </a:p>
      </dgm:t>
    </dgm:pt>
    <dgm:pt modelId="{1D047C44-F34B-4E55-8612-EA0EC5753FF2}" type="sibTrans" cxnId="{C1100885-8F0C-497E-90CA-28048C1C6E77}">
      <dgm:prSet/>
      <dgm:spPr/>
      <dgm:t>
        <a:bodyPr/>
        <a:lstStyle/>
        <a:p>
          <a:endParaRPr lang="sl-SI"/>
        </a:p>
      </dgm:t>
    </dgm:pt>
    <dgm:pt modelId="{71884BC8-9BF7-4B58-B118-2DAEE00537EF}">
      <dgm:prSet custT="1"/>
      <dgm:spPr/>
      <dgm:t>
        <a:bodyPr/>
        <a:lstStyle/>
        <a:p>
          <a:r>
            <a:rPr lang="sl-SI" sz="700" b="1" dirty="0"/>
            <a:t>Finančna spremljava spodbud</a:t>
          </a:r>
        </a:p>
      </dgm:t>
    </dgm:pt>
    <dgm:pt modelId="{726F41AB-54A2-4B41-BC4B-5D2572AFD6E7}" type="parTrans" cxnId="{068B6BB2-F415-46C6-B14E-555860E2C0B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FE0CA1A3-51D8-4DE0-9093-7DFFE0402D8F}" type="sibTrans" cxnId="{068B6BB2-F415-46C6-B14E-555860E2C0B6}">
      <dgm:prSet/>
      <dgm:spPr/>
      <dgm:t>
        <a:bodyPr/>
        <a:lstStyle/>
        <a:p>
          <a:endParaRPr lang="sl-SI"/>
        </a:p>
      </dgm:t>
    </dgm:pt>
    <dgm:pt modelId="{18EEC7B4-4D04-45C7-8116-7D95C35A201F}">
      <dgm:prSet custT="1"/>
      <dgm:spPr/>
      <dgm:t>
        <a:bodyPr/>
        <a:lstStyle/>
        <a:p>
          <a:r>
            <a:rPr lang="sl-SI" sz="700" b="1" dirty="0"/>
            <a:t>Računovodska funkcija na programih ETS</a:t>
          </a:r>
        </a:p>
      </dgm:t>
    </dgm:pt>
    <dgm:pt modelId="{70CA5E01-F780-4FB4-82DB-EA45CDD90B07}" type="parTrans" cxnId="{AAA59909-35D0-441F-AF0B-53CA0DF95F87}">
      <dgm:prSet/>
      <dgm:spPr/>
      <dgm:t>
        <a:bodyPr/>
        <a:lstStyle/>
        <a:p>
          <a:endParaRPr lang="sl-SI"/>
        </a:p>
      </dgm:t>
    </dgm:pt>
    <dgm:pt modelId="{1F200596-A7F3-4D0D-9F6F-E0D0A043C363}" type="sibTrans" cxnId="{AAA59909-35D0-441F-AF0B-53CA0DF95F87}">
      <dgm:prSet/>
      <dgm:spPr/>
      <dgm:t>
        <a:bodyPr/>
        <a:lstStyle/>
        <a:p>
          <a:endParaRPr lang="sl-SI"/>
        </a:p>
      </dgm:t>
    </dgm:pt>
    <dgm:pt modelId="{D3698C91-8E10-4C55-887D-7CBF7A40FEF0}">
      <dgm:prSet custT="1"/>
      <dgm:spPr/>
      <dgm:t>
        <a:bodyPr/>
        <a:lstStyle/>
        <a:p>
          <a:r>
            <a:rPr lang="sl-SI" sz="700" b="1" dirty="0"/>
            <a:t>Marketing </a:t>
          </a:r>
          <a:r>
            <a:rPr lang="sl-SI" sz="700" b="1"/>
            <a:t>in promocija</a:t>
          </a:r>
          <a:endParaRPr lang="sl-SI" sz="700" b="1" dirty="0"/>
        </a:p>
      </dgm:t>
    </dgm:pt>
    <dgm:pt modelId="{EA3EE3DA-3C48-4FFD-AADC-2949DD130045}" type="parTrans" cxnId="{D0BB6BAD-0381-4B86-92A7-71D5E8F9EE39}">
      <dgm:prSet/>
      <dgm:spPr/>
      <dgm:t>
        <a:bodyPr/>
        <a:lstStyle/>
        <a:p>
          <a:endParaRPr lang="sl-SI"/>
        </a:p>
      </dgm:t>
    </dgm:pt>
    <dgm:pt modelId="{16B8131A-9CB1-4965-B79C-00183C83E2E8}" type="sibTrans" cxnId="{D0BB6BAD-0381-4B86-92A7-71D5E8F9EE39}">
      <dgm:prSet/>
      <dgm:spPr/>
      <dgm:t>
        <a:bodyPr/>
        <a:lstStyle/>
        <a:p>
          <a:endParaRPr lang="sl-SI"/>
        </a:p>
      </dgm:t>
    </dgm:pt>
    <dgm:pt modelId="{F6C0FFA7-C8DA-4E22-8741-3ABED15779DE}" type="pres">
      <dgm:prSet presAssocID="{142A7561-A259-4F33-B398-54E90A5DCE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A95690-CDEA-4F08-9187-49A66B0D1C58}" type="pres">
      <dgm:prSet presAssocID="{B3C0B464-1B3E-47DB-A4CB-56CE11101353}" presName="root" presStyleCnt="0"/>
      <dgm:spPr/>
    </dgm:pt>
    <dgm:pt modelId="{36E6502D-045B-4BC5-9703-D33B679C069E}" type="pres">
      <dgm:prSet presAssocID="{B3C0B464-1B3E-47DB-A4CB-56CE11101353}" presName="rootComposite" presStyleCnt="0"/>
      <dgm:spPr/>
    </dgm:pt>
    <dgm:pt modelId="{27783229-5487-4C28-8FE5-A37705387E05}" type="pres">
      <dgm:prSet presAssocID="{B3C0B464-1B3E-47DB-A4CB-56CE11101353}" presName="rootText" presStyleLbl="node1" presStyleIdx="0" presStyleCnt="5" custScaleX="140733" custLinFactNeighborX="-68407" custLinFactNeighborY="-2500"/>
      <dgm:spPr/>
    </dgm:pt>
    <dgm:pt modelId="{B3E28C25-4BBA-45B4-83BA-F25477FDC00F}" type="pres">
      <dgm:prSet presAssocID="{B3C0B464-1B3E-47DB-A4CB-56CE11101353}" presName="rootConnector" presStyleLbl="node1" presStyleIdx="0" presStyleCnt="5"/>
      <dgm:spPr/>
    </dgm:pt>
    <dgm:pt modelId="{42503F01-2571-4FDD-8AA7-B931EDCB5DCB}" type="pres">
      <dgm:prSet presAssocID="{B3C0B464-1B3E-47DB-A4CB-56CE11101353}" presName="childShape" presStyleCnt="0"/>
      <dgm:spPr/>
    </dgm:pt>
    <dgm:pt modelId="{8FC9851A-C744-4743-A5F6-15D1B2C481E1}" type="pres">
      <dgm:prSet presAssocID="{B1CA48DE-0EC4-4C74-A07B-D83DB3DD60F4}" presName="Name13" presStyleLbl="parChTrans1D2" presStyleIdx="0" presStyleCnt="27"/>
      <dgm:spPr/>
    </dgm:pt>
    <dgm:pt modelId="{CBFCE767-A52E-4742-A18C-D2E6441984FC}" type="pres">
      <dgm:prSet presAssocID="{E5EBDDDC-54D0-4AC1-9CA0-DE1ED8D0FE8B}" presName="childText" presStyleLbl="bgAcc1" presStyleIdx="0" presStyleCnt="27" custLinFactNeighborX="-19450" custLinFactNeighborY="-10926">
        <dgm:presLayoutVars>
          <dgm:bulletEnabled val="1"/>
        </dgm:presLayoutVars>
      </dgm:prSet>
      <dgm:spPr/>
    </dgm:pt>
    <dgm:pt modelId="{53ADAED4-BACB-47AE-B43F-4739B8466FED}" type="pres">
      <dgm:prSet presAssocID="{B7E3E855-B81A-464D-967A-610C92F0743B}" presName="Name13" presStyleLbl="parChTrans1D2" presStyleIdx="1" presStyleCnt="27"/>
      <dgm:spPr/>
    </dgm:pt>
    <dgm:pt modelId="{1961BDD2-8D4A-4550-B153-14BFA017BED5}" type="pres">
      <dgm:prSet presAssocID="{41EFAD84-742E-43EC-AA2B-47E922D3D2CD}" presName="childText" presStyleLbl="bgAcc1" presStyleIdx="1" presStyleCnt="27" custLinFactNeighborX="-20573" custLinFactNeighborY="1927">
        <dgm:presLayoutVars>
          <dgm:bulletEnabled val="1"/>
        </dgm:presLayoutVars>
      </dgm:prSet>
      <dgm:spPr/>
    </dgm:pt>
    <dgm:pt modelId="{29BE9BDB-6BFD-465C-805C-62F11E0F498A}" type="pres">
      <dgm:prSet presAssocID="{67FD6CE3-E86F-4A78-A757-B2DE8A47C168}" presName="Name13" presStyleLbl="parChTrans1D2" presStyleIdx="2" presStyleCnt="27"/>
      <dgm:spPr/>
    </dgm:pt>
    <dgm:pt modelId="{B008B475-0EE6-484F-82CC-D48C3EEFE531}" type="pres">
      <dgm:prSet presAssocID="{198A1EB2-5A47-4C7B-B88F-9CECA1652DFA}" presName="childText" presStyleLbl="bgAcc1" presStyleIdx="2" presStyleCnt="27" custLinFactNeighborX="-19251" custLinFactNeighborY="873">
        <dgm:presLayoutVars>
          <dgm:bulletEnabled val="1"/>
        </dgm:presLayoutVars>
      </dgm:prSet>
      <dgm:spPr/>
    </dgm:pt>
    <dgm:pt modelId="{9A0A8290-C516-49E4-A95D-95528A0E90D9}" type="pres">
      <dgm:prSet presAssocID="{6E2B8CF9-8FF5-4320-83F1-D725EB3107F5}" presName="Name13" presStyleLbl="parChTrans1D2" presStyleIdx="3" presStyleCnt="27"/>
      <dgm:spPr/>
    </dgm:pt>
    <dgm:pt modelId="{C75FF449-386F-4D5D-ACD6-EAB477A5DBA7}" type="pres">
      <dgm:prSet presAssocID="{D2153E7C-C7B1-4C16-A1FC-AAA5E4F67D71}" presName="childText" presStyleLbl="bgAcc1" presStyleIdx="3" presStyleCnt="27" custLinFactNeighborX="-19450">
        <dgm:presLayoutVars>
          <dgm:bulletEnabled val="1"/>
        </dgm:presLayoutVars>
      </dgm:prSet>
      <dgm:spPr/>
    </dgm:pt>
    <dgm:pt modelId="{C888C36E-4058-438F-8C42-2C2BBEFAFE22}" type="pres">
      <dgm:prSet presAssocID="{1452035C-FC18-4967-9ADE-0E271F15468B}" presName="Name13" presStyleLbl="parChTrans1D2" presStyleIdx="4" presStyleCnt="27"/>
      <dgm:spPr/>
    </dgm:pt>
    <dgm:pt modelId="{F44A9FAC-A8FA-4AFC-B168-7828C33205F7}" type="pres">
      <dgm:prSet presAssocID="{36B92170-AF91-4879-82B5-1010C1100A67}" presName="childText" presStyleLbl="bgAcc1" presStyleIdx="4" presStyleCnt="27" custLinFactNeighborX="-15557">
        <dgm:presLayoutVars>
          <dgm:bulletEnabled val="1"/>
        </dgm:presLayoutVars>
      </dgm:prSet>
      <dgm:spPr/>
    </dgm:pt>
    <dgm:pt modelId="{7A5B82E2-ED08-446C-9359-FE216958F57F}" type="pres">
      <dgm:prSet presAssocID="{AA9ECC54-3CDD-42C0-B43F-2CC1B71689F8}" presName="Name13" presStyleLbl="parChTrans1D2" presStyleIdx="5" presStyleCnt="27"/>
      <dgm:spPr/>
    </dgm:pt>
    <dgm:pt modelId="{EA740BD6-387B-497C-B6B5-2509E2100B8D}" type="pres">
      <dgm:prSet presAssocID="{BDB77C45-B86B-4F98-9C99-6E5D645B0B78}" presName="childText" presStyleLbl="bgAcc1" presStyleIdx="5" presStyleCnt="27" custScaleY="105818" custLinFactNeighborX="-19450">
        <dgm:presLayoutVars>
          <dgm:bulletEnabled val="1"/>
        </dgm:presLayoutVars>
      </dgm:prSet>
      <dgm:spPr/>
    </dgm:pt>
    <dgm:pt modelId="{2B6AEA91-7221-4CD3-B6F6-680E2CDDF5BE}" type="pres">
      <dgm:prSet presAssocID="{B12D8728-B5D2-4AD1-B6FD-825E82760A65}" presName="root" presStyleCnt="0"/>
      <dgm:spPr/>
    </dgm:pt>
    <dgm:pt modelId="{D25953DE-3BAB-4DF5-895B-7C4222B8A63C}" type="pres">
      <dgm:prSet presAssocID="{B12D8728-B5D2-4AD1-B6FD-825E82760A65}" presName="rootComposite" presStyleCnt="0"/>
      <dgm:spPr/>
    </dgm:pt>
    <dgm:pt modelId="{49373225-0EB6-4E26-9E4C-83DB3AF41A60}" type="pres">
      <dgm:prSet presAssocID="{B12D8728-B5D2-4AD1-B6FD-825E82760A65}" presName="rootText" presStyleLbl="node1" presStyleIdx="1" presStyleCnt="5" custScaleX="138601" custLinFactNeighborX="11864" custLinFactNeighborY="-376"/>
      <dgm:spPr/>
    </dgm:pt>
    <dgm:pt modelId="{6156388E-DA5C-4564-B46A-E300697A71FD}" type="pres">
      <dgm:prSet presAssocID="{B12D8728-B5D2-4AD1-B6FD-825E82760A65}" presName="rootConnector" presStyleLbl="node1" presStyleIdx="1" presStyleCnt="5"/>
      <dgm:spPr/>
    </dgm:pt>
    <dgm:pt modelId="{FE82E597-058E-4D91-BD91-9135AD441D80}" type="pres">
      <dgm:prSet presAssocID="{B12D8728-B5D2-4AD1-B6FD-825E82760A65}" presName="childShape" presStyleCnt="0"/>
      <dgm:spPr/>
    </dgm:pt>
    <dgm:pt modelId="{A7D6D6D2-0402-4A36-9F36-E1CE0DBB08F3}" type="pres">
      <dgm:prSet presAssocID="{FAE08717-FEDE-4FD1-AADD-A1641C4DD4C7}" presName="Name13" presStyleLbl="parChTrans1D2" presStyleIdx="6" presStyleCnt="27"/>
      <dgm:spPr/>
    </dgm:pt>
    <dgm:pt modelId="{62E95208-AC73-4902-BE2C-CC721AFE7011}" type="pres">
      <dgm:prSet presAssocID="{94323897-61CD-487E-952B-76FB8D5E8763}" presName="childText" presStyleLbl="bgAcc1" presStyleIdx="6" presStyleCnt="27" custLinFactNeighborX="25887">
        <dgm:presLayoutVars>
          <dgm:bulletEnabled val="1"/>
        </dgm:presLayoutVars>
      </dgm:prSet>
      <dgm:spPr/>
    </dgm:pt>
    <dgm:pt modelId="{5594A5AF-526D-43D6-B708-9861DFE27415}" type="pres">
      <dgm:prSet presAssocID="{DC2BB568-14A0-4318-8901-5166DE98B83D}" presName="Name13" presStyleLbl="parChTrans1D2" presStyleIdx="7" presStyleCnt="27"/>
      <dgm:spPr/>
    </dgm:pt>
    <dgm:pt modelId="{102E2F21-0B43-4BA8-A5B1-8C03AAB09D61}" type="pres">
      <dgm:prSet presAssocID="{4DE4B28F-2EF0-4FB6-B69D-8002006DEA16}" presName="childText" presStyleLbl="bgAcc1" presStyleIdx="7" presStyleCnt="27" custLinFactNeighborX="25887" custLinFactNeighborY="1927">
        <dgm:presLayoutVars>
          <dgm:bulletEnabled val="1"/>
        </dgm:presLayoutVars>
      </dgm:prSet>
      <dgm:spPr/>
    </dgm:pt>
    <dgm:pt modelId="{65AC3515-85B7-4344-8BB8-307E8E9BC77D}" type="pres">
      <dgm:prSet presAssocID="{D469CBE4-1D93-4A04-BE70-78A375D0C94E}" presName="Name13" presStyleLbl="parChTrans1D2" presStyleIdx="8" presStyleCnt="27"/>
      <dgm:spPr/>
    </dgm:pt>
    <dgm:pt modelId="{F2A191D9-E006-405F-ACCF-B37E781810BC}" type="pres">
      <dgm:prSet presAssocID="{3709D959-4E7C-4581-A847-A30B30CEE6A1}" presName="childText" presStyleLbl="bgAcc1" presStyleIdx="8" presStyleCnt="27" custLinFactNeighborX="25887" custLinFactNeighborY="-4742">
        <dgm:presLayoutVars>
          <dgm:bulletEnabled val="1"/>
        </dgm:presLayoutVars>
      </dgm:prSet>
      <dgm:spPr/>
    </dgm:pt>
    <dgm:pt modelId="{60FDB3FC-79C5-4F63-9C10-160954A0E7AF}" type="pres">
      <dgm:prSet presAssocID="{C83A6B50-5783-4241-80C5-B26B301AB3E5}" presName="root" presStyleCnt="0"/>
      <dgm:spPr/>
    </dgm:pt>
    <dgm:pt modelId="{94A3BD2E-3516-4A6E-9F5F-D7495979352D}" type="pres">
      <dgm:prSet presAssocID="{C83A6B50-5783-4241-80C5-B26B301AB3E5}" presName="rootComposite" presStyleCnt="0"/>
      <dgm:spPr/>
    </dgm:pt>
    <dgm:pt modelId="{F50861ED-20BF-48AF-9B1B-27F3BBC76583}" type="pres">
      <dgm:prSet presAssocID="{C83A6B50-5783-4241-80C5-B26B301AB3E5}" presName="rootText" presStyleLbl="node1" presStyleIdx="2" presStyleCnt="5" custScaleX="122872" custLinFactNeighborX="34421" custLinFactNeighborY="-592"/>
      <dgm:spPr/>
    </dgm:pt>
    <dgm:pt modelId="{2FC4D6E1-A50F-4529-8DBC-06791DC11841}" type="pres">
      <dgm:prSet presAssocID="{C83A6B50-5783-4241-80C5-B26B301AB3E5}" presName="rootConnector" presStyleLbl="node1" presStyleIdx="2" presStyleCnt="5"/>
      <dgm:spPr/>
    </dgm:pt>
    <dgm:pt modelId="{2AFD8E9F-7678-4854-AE4D-7EF7D5F7FC34}" type="pres">
      <dgm:prSet presAssocID="{C83A6B50-5783-4241-80C5-B26B301AB3E5}" presName="childShape" presStyleCnt="0"/>
      <dgm:spPr/>
    </dgm:pt>
    <dgm:pt modelId="{D0F07DF4-A2DE-4E8C-B450-F610E8184BEC}" type="pres">
      <dgm:prSet presAssocID="{890BB3A2-B826-43FD-BE80-84EB88DE3661}" presName="Name13" presStyleLbl="parChTrans1D2" presStyleIdx="9" presStyleCnt="27"/>
      <dgm:spPr/>
    </dgm:pt>
    <dgm:pt modelId="{4FC6CECF-A0D1-48B5-8100-C65627229A33}" type="pres">
      <dgm:prSet presAssocID="{89B91E8E-5467-4BF6-A322-F5C1D9999CCA}" presName="childText" presStyleLbl="bgAcc1" presStyleIdx="9" presStyleCnt="27" custLinFactNeighborX="47524">
        <dgm:presLayoutVars>
          <dgm:bulletEnabled val="1"/>
        </dgm:presLayoutVars>
      </dgm:prSet>
      <dgm:spPr/>
    </dgm:pt>
    <dgm:pt modelId="{8AE6F546-512A-4858-AC6C-5A7C0B2F5AEA}" type="pres">
      <dgm:prSet presAssocID="{236FC994-6F66-4DB1-BBF2-6DA0476E204A}" presName="Name13" presStyleLbl="parChTrans1D2" presStyleIdx="10" presStyleCnt="27"/>
      <dgm:spPr/>
    </dgm:pt>
    <dgm:pt modelId="{0CF981E8-C679-4967-B9CC-7710BB21BB68}" type="pres">
      <dgm:prSet presAssocID="{8B0F51BC-48F3-4CB3-897C-B28A83E16AAB}" presName="childText" presStyleLbl="bgAcc1" presStyleIdx="10" presStyleCnt="27" custLinFactNeighborX="47524" custLinFactNeighborY="1927">
        <dgm:presLayoutVars>
          <dgm:bulletEnabled val="1"/>
        </dgm:presLayoutVars>
      </dgm:prSet>
      <dgm:spPr/>
    </dgm:pt>
    <dgm:pt modelId="{82D8A33E-9B70-440A-A6CD-54800B9F8420}" type="pres">
      <dgm:prSet presAssocID="{FF0D4AD3-30A3-4562-BC3B-A9ECF149F2B9}" presName="Name13" presStyleLbl="parChTrans1D2" presStyleIdx="11" presStyleCnt="27"/>
      <dgm:spPr/>
    </dgm:pt>
    <dgm:pt modelId="{AF23BBF2-5B4A-4F4E-826E-C383BFE47EBE}" type="pres">
      <dgm:prSet presAssocID="{8F976F63-206E-4DBE-B818-76F4458CC982}" presName="childText" presStyleLbl="bgAcc1" presStyleIdx="11" presStyleCnt="27" custLinFactNeighborX="47524" custLinFactNeighborY="-4742">
        <dgm:presLayoutVars>
          <dgm:bulletEnabled val="1"/>
        </dgm:presLayoutVars>
      </dgm:prSet>
      <dgm:spPr/>
    </dgm:pt>
    <dgm:pt modelId="{BF2FEE79-F2B6-42C4-825F-CE95B4DB5C82}" type="pres">
      <dgm:prSet presAssocID="{61137997-79B0-4C01-9779-196997333807}" presName="Name13" presStyleLbl="parChTrans1D2" presStyleIdx="12" presStyleCnt="27"/>
      <dgm:spPr/>
    </dgm:pt>
    <dgm:pt modelId="{E98ADB80-3DFA-4EB2-B248-B7C2148678A4}" type="pres">
      <dgm:prSet presAssocID="{401D439C-2136-419F-9039-8412D4255C89}" presName="childText" presStyleLbl="bgAcc1" presStyleIdx="12" presStyleCnt="27" custLinFactNeighborX="47524" custLinFactNeighborY="1927">
        <dgm:presLayoutVars>
          <dgm:bulletEnabled val="1"/>
        </dgm:presLayoutVars>
      </dgm:prSet>
      <dgm:spPr/>
    </dgm:pt>
    <dgm:pt modelId="{4C757D77-B192-4788-B3CE-1298C4718C0A}" type="pres">
      <dgm:prSet presAssocID="{A7750B91-868B-441D-AE68-A64E8127DC18}" presName="Name13" presStyleLbl="parChTrans1D2" presStyleIdx="13" presStyleCnt="27"/>
      <dgm:spPr/>
    </dgm:pt>
    <dgm:pt modelId="{7C85A7F8-A284-4E22-AE7A-1B0B754EBB6F}" type="pres">
      <dgm:prSet presAssocID="{02A2A6E9-975B-4F9A-A29C-8E849925CE13}" presName="childText" presStyleLbl="bgAcc1" presStyleIdx="13" presStyleCnt="27" custLinFactNeighborX="46426" custLinFactNeighborY="1796">
        <dgm:presLayoutVars>
          <dgm:bulletEnabled val="1"/>
        </dgm:presLayoutVars>
      </dgm:prSet>
      <dgm:spPr/>
    </dgm:pt>
    <dgm:pt modelId="{214CF72A-F8FD-46B6-ABF8-AE661C91068F}" type="pres">
      <dgm:prSet presAssocID="{726F41AB-54A2-4B41-BC4B-5D2572AFD6E7}" presName="Name13" presStyleLbl="parChTrans1D2" presStyleIdx="14" presStyleCnt="27"/>
      <dgm:spPr/>
    </dgm:pt>
    <dgm:pt modelId="{C0D1B1BD-2A9A-45D3-B3D9-35267ECD61EE}" type="pres">
      <dgm:prSet presAssocID="{71884BC8-9BF7-4B58-B118-2DAEE00537EF}" presName="childText" presStyleLbl="bgAcc1" presStyleIdx="14" presStyleCnt="27" custLinFactY="-22117" custLinFactNeighborX="46426" custLinFactNeighborY="-100000">
        <dgm:presLayoutVars>
          <dgm:bulletEnabled val="1"/>
        </dgm:presLayoutVars>
      </dgm:prSet>
      <dgm:spPr/>
    </dgm:pt>
    <dgm:pt modelId="{F690BD58-E62D-4685-AE04-F00D5B65AB78}" type="pres">
      <dgm:prSet presAssocID="{70CA5E01-F780-4FB4-82DB-EA45CDD90B07}" presName="Name13" presStyleLbl="parChTrans1D2" presStyleIdx="15" presStyleCnt="27"/>
      <dgm:spPr/>
    </dgm:pt>
    <dgm:pt modelId="{C7C7506C-8404-44A0-A540-7D06A81D1A59}" type="pres">
      <dgm:prSet presAssocID="{18EEC7B4-4D04-45C7-8116-7D95C35A201F}" presName="childText" presStyleLbl="bgAcc1" presStyleIdx="15" presStyleCnt="27" custLinFactY="-30185" custLinFactNeighborX="46405" custLinFactNeighborY="-100000">
        <dgm:presLayoutVars>
          <dgm:bulletEnabled val="1"/>
        </dgm:presLayoutVars>
      </dgm:prSet>
      <dgm:spPr/>
    </dgm:pt>
    <dgm:pt modelId="{8EC4BCDE-4051-4C2A-85BC-3F119476E823}" type="pres">
      <dgm:prSet presAssocID="{3E83CB43-ADD4-4BCF-B0AE-57285D4B086F}" presName="root" presStyleCnt="0"/>
      <dgm:spPr/>
    </dgm:pt>
    <dgm:pt modelId="{60B44A76-E6B0-4D2A-8FF3-0EEF5C9CE70B}" type="pres">
      <dgm:prSet presAssocID="{3E83CB43-ADD4-4BCF-B0AE-57285D4B086F}" presName="rootComposite" presStyleCnt="0"/>
      <dgm:spPr/>
    </dgm:pt>
    <dgm:pt modelId="{4FB10C50-5221-4D87-83CE-4E73F92F3117}" type="pres">
      <dgm:prSet presAssocID="{3E83CB43-ADD4-4BCF-B0AE-57285D4B086F}" presName="rootText" presStyleLbl="node1" presStyleIdx="3" presStyleCnt="5" custScaleX="136457" custLinFactNeighborX="70794" custLinFactNeighborY="-2892"/>
      <dgm:spPr/>
    </dgm:pt>
    <dgm:pt modelId="{8E3E7557-097A-485F-9ACB-34A992FA0DCF}" type="pres">
      <dgm:prSet presAssocID="{3E83CB43-ADD4-4BCF-B0AE-57285D4B086F}" presName="rootConnector" presStyleLbl="node1" presStyleIdx="3" presStyleCnt="5"/>
      <dgm:spPr/>
    </dgm:pt>
    <dgm:pt modelId="{03B973B3-5BBB-4482-9B20-17BF15368913}" type="pres">
      <dgm:prSet presAssocID="{3E83CB43-ADD4-4BCF-B0AE-57285D4B086F}" presName="childShape" presStyleCnt="0"/>
      <dgm:spPr/>
    </dgm:pt>
    <dgm:pt modelId="{A77A47E4-3CC3-452F-9DC6-120C1EC45C81}" type="pres">
      <dgm:prSet presAssocID="{28A26F4E-6870-4DC9-B5ED-F67B294CA66F}" presName="Name13" presStyleLbl="parChTrans1D2" presStyleIdx="16" presStyleCnt="27"/>
      <dgm:spPr/>
    </dgm:pt>
    <dgm:pt modelId="{EA217BB4-8F27-4957-B51D-CEA318E65411}" type="pres">
      <dgm:prSet presAssocID="{FCC560C6-24F3-451F-A438-AFBC79C7910C}" presName="childText" presStyleLbl="bgAcc1" presStyleIdx="16" presStyleCnt="27" custLinFactNeighborX="96378" custLinFactNeighborY="-18350">
        <dgm:presLayoutVars>
          <dgm:bulletEnabled val="1"/>
        </dgm:presLayoutVars>
      </dgm:prSet>
      <dgm:spPr/>
    </dgm:pt>
    <dgm:pt modelId="{B0CA186D-9AE9-4878-98D4-C673768167BE}" type="pres">
      <dgm:prSet presAssocID="{5B35DFFE-D63D-426F-99A1-887F8C276580}" presName="Name13" presStyleLbl="parChTrans1D2" presStyleIdx="17" presStyleCnt="27"/>
      <dgm:spPr/>
    </dgm:pt>
    <dgm:pt modelId="{915BC79F-69D3-4696-93E1-71273C942BFD}" type="pres">
      <dgm:prSet presAssocID="{94216764-813C-425B-AE01-614FD9379AF1}" presName="childText" presStyleLbl="bgAcc1" presStyleIdx="17" presStyleCnt="27" custLinFactNeighborX="96378" custLinFactNeighborY="-29452">
        <dgm:presLayoutVars>
          <dgm:bulletEnabled val="1"/>
        </dgm:presLayoutVars>
      </dgm:prSet>
      <dgm:spPr/>
    </dgm:pt>
    <dgm:pt modelId="{C6F927ED-0889-4B11-95F9-C1DD60D8A311}" type="pres">
      <dgm:prSet presAssocID="{910957D0-A4C3-43B3-9482-4BB16B77330D}" presName="Name13" presStyleLbl="parChTrans1D2" presStyleIdx="18" presStyleCnt="27"/>
      <dgm:spPr/>
    </dgm:pt>
    <dgm:pt modelId="{36CC808C-A992-4171-811C-027A65E4D7C8}" type="pres">
      <dgm:prSet presAssocID="{8F39AFAA-29BC-4FB7-A666-81A3AA97A468}" presName="childText" presStyleLbl="bgAcc1" presStyleIdx="18" presStyleCnt="27" custLinFactNeighborX="96378" custLinFactNeighborY="-45538">
        <dgm:presLayoutVars>
          <dgm:bulletEnabled val="1"/>
        </dgm:presLayoutVars>
      </dgm:prSet>
      <dgm:spPr/>
    </dgm:pt>
    <dgm:pt modelId="{C6EC1A36-386B-40C4-BA32-F98DFF777F18}" type="pres">
      <dgm:prSet presAssocID="{45CB04D4-88CF-4A0C-A3DD-A6591DA9A93D}" presName="Name13" presStyleLbl="parChTrans1D2" presStyleIdx="19" presStyleCnt="27"/>
      <dgm:spPr/>
    </dgm:pt>
    <dgm:pt modelId="{0FA972F6-BBE6-4AF2-8192-206967BFAF9A}" type="pres">
      <dgm:prSet presAssocID="{F5E8716C-799D-4F2A-BD27-F5648E2139B1}" presName="childText" presStyleLbl="bgAcc1" presStyleIdx="19" presStyleCnt="27" custLinFactNeighborX="96378" custLinFactNeighborY="-57693">
        <dgm:presLayoutVars>
          <dgm:bulletEnabled val="1"/>
        </dgm:presLayoutVars>
      </dgm:prSet>
      <dgm:spPr/>
    </dgm:pt>
    <dgm:pt modelId="{C1EAD677-3082-4845-840E-0BE9FED0D8DA}" type="pres">
      <dgm:prSet presAssocID="{B70912C5-019E-439A-B34C-84046DDF8733}" presName="Name13" presStyleLbl="parChTrans1D2" presStyleIdx="20" presStyleCnt="27"/>
      <dgm:spPr/>
    </dgm:pt>
    <dgm:pt modelId="{02B19E3E-033F-4D66-B1EA-4B13E5D3726C}" type="pres">
      <dgm:prSet presAssocID="{AB1BCE62-A95B-4A0D-B91C-62793D825290}" presName="childText" presStyleLbl="bgAcc1" presStyleIdx="20" presStyleCnt="27" custLinFactNeighborX="96378" custLinFactNeighborY="-71474">
        <dgm:presLayoutVars>
          <dgm:bulletEnabled val="1"/>
        </dgm:presLayoutVars>
      </dgm:prSet>
      <dgm:spPr/>
    </dgm:pt>
    <dgm:pt modelId="{29D6AE71-71DD-4867-BCE1-96966EE5B1B2}" type="pres">
      <dgm:prSet presAssocID="{2A9ECB8C-4CE3-4408-9AEA-FEEF82295206}" presName="Name13" presStyleLbl="parChTrans1D2" presStyleIdx="21" presStyleCnt="27"/>
      <dgm:spPr/>
    </dgm:pt>
    <dgm:pt modelId="{CDDF7EA9-192C-4D44-96E2-F725AF5177FA}" type="pres">
      <dgm:prSet presAssocID="{8FF11528-1E82-4C40-830E-F76D3F14C52A}" presName="childText" presStyleLbl="bgAcc1" presStyleIdx="21" presStyleCnt="27" custLinFactNeighborX="96378" custLinFactNeighborY="-80486">
        <dgm:presLayoutVars>
          <dgm:bulletEnabled val="1"/>
        </dgm:presLayoutVars>
      </dgm:prSet>
      <dgm:spPr/>
    </dgm:pt>
    <dgm:pt modelId="{F4D8C2E5-91B5-47C0-8BBC-307359EB6637}" type="pres">
      <dgm:prSet presAssocID="{555C9101-33F9-4DF4-896B-B65FFAE94DB4}" presName="Name13" presStyleLbl="parChTrans1D2" presStyleIdx="22" presStyleCnt="27"/>
      <dgm:spPr/>
    </dgm:pt>
    <dgm:pt modelId="{B05457C8-0DB2-4CF4-8C74-6A209EC901B9}" type="pres">
      <dgm:prSet presAssocID="{7E25A652-62E7-4412-993D-35C45E100838}" presName="childText" presStyleLbl="bgAcc1" presStyleIdx="22" presStyleCnt="27" custLinFactNeighborX="96378" custLinFactNeighborY="-95384">
        <dgm:presLayoutVars>
          <dgm:bulletEnabled val="1"/>
        </dgm:presLayoutVars>
      </dgm:prSet>
      <dgm:spPr/>
    </dgm:pt>
    <dgm:pt modelId="{EE77087A-C9FA-4312-95F8-641CD9466F72}" type="pres">
      <dgm:prSet presAssocID="{09F67EA7-6BD1-4DDD-897F-DAE60B11E36D}" presName="Name13" presStyleLbl="parChTrans1D2" presStyleIdx="23" presStyleCnt="27"/>
      <dgm:spPr/>
    </dgm:pt>
    <dgm:pt modelId="{BFD88EB2-9927-4154-B9F9-988CF5A1B5D0}" type="pres">
      <dgm:prSet presAssocID="{4C135092-74A1-4A30-874E-600117961B76}" presName="childText" presStyleLbl="bgAcc1" presStyleIdx="23" presStyleCnt="27" custLinFactY="-2828" custLinFactNeighborX="96378" custLinFactNeighborY="-100000">
        <dgm:presLayoutVars>
          <dgm:bulletEnabled val="1"/>
        </dgm:presLayoutVars>
      </dgm:prSet>
      <dgm:spPr/>
    </dgm:pt>
    <dgm:pt modelId="{FA6C753A-C87D-4570-9CF9-92D5D26D6080}" type="pres">
      <dgm:prSet presAssocID="{EA3EE3DA-3C48-4FFD-AADC-2949DD130045}" presName="Name13" presStyleLbl="parChTrans1D2" presStyleIdx="24" presStyleCnt="27"/>
      <dgm:spPr/>
    </dgm:pt>
    <dgm:pt modelId="{79C8D418-D408-49A2-9620-5AB2399541A0}" type="pres">
      <dgm:prSet presAssocID="{D3698C91-8E10-4C55-887D-7CBF7A40FEF0}" presName="childText" presStyleLbl="bgAcc1" presStyleIdx="24" presStyleCnt="27" custLinFactY="-4887" custLinFactNeighborX="94500" custLinFactNeighborY="-100000">
        <dgm:presLayoutVars>
          <dgm:bulletEnabled val="1"/>
        </dgm:presLayoutVars>
      </dgm:prSet>
      <dgm:spPr/>
    </dgm:pt>
    <dgm:pt modelId="{96A8137A-C3FE-413F-9A3B-4BB6113FCEA2}" type="pres">
      <dgm:prSet presAssocID="{C4E48E3D-B999-433D-8200-3C311B9C75A6}" presName="root" presStyleCnt="0"/>
      <dgm:spPr/>
    </dgm:pt>
    <dgm:pt modelId="{8CA42345-19B7-4F5B-80F5-D446BBE6FC50}" type="pres">
      <dgm:prSet presAssocID="{C4E48E3D-B999-433D-8200-3C311B9C75A6}" presName="rootComposite" presStyleCnt="0"/>
      <dgm:spPr/>
    </dgm:pt>
    <dgm:pt modelId="{19020026-8432-4E3E-AE28-232ED84DE1AE}" type="pres">
      <dgm:prSet presAssocID="{C4E48E3D-B999-433D-8200-3C311B9C75A6}" presName="rootText" presStyleLbl="node1" presStyleIdx="4" presStyleCnt="5" custScaleX="140912" custLinFactX="36407" custLinFactNeighborX="100000" custLinFactNeighborY="-3062"/>
      <dgm:spPr/>
    </dgm:pt>
    <dgm:pt modelId="{D63991A6-92EC-450F-938A-3EF26CF55F96}" type="pres">
      <dgm:prSet presAssocID="{C4E48E3D-B999-433D-8200-3C311B9C75A6}" presName="rootConnector" presStyleLbl="node1" presStyleIdx="4" presStyleCnt="5"/>
      <dgm:spPr/>
    </dgm:pt>
    <dgm:pt modelId="{4FF34E42-2605-4C22-86AA-72401C95A831}" type="pres">
      <dgm:prSet presAssocID="{C4E48E3D-B999-433D-8200-3C311B9C75A6}" presName="childShape" presStyleCnt="0"/>
      <dgm:spPr/>
    </dgm:pt>
    <dgm:pt modelId="{BC6C1F82-CE18-4F5A-A16D-777A7355607E}" type="pres">
      <dgm:prSet presAssocID="{3F3634CF-8197-4CDD-93F3-026F6181A45C}" presName="Name13" presStyleLbl="parChTrans1D2" presStyleIdx="25" presStyleCnt="27"/>
      <dgm:spPr/>
    </dgm:pt>
    <dgm:pt modelId="{2A949781-49D9-4256-A532-57B239AC7654}" type="pres">
      <dgm:prSet presAssocID="{B53770FB-55EB-4E57-A94E-FFE509775E42}" presName="childText" presStyleLbl="bgAcc1" presStyleIdx="25" presStyleCnt="27" custLinFactX="70408" custLinFactNeighborX="100000" custLinFactNeighborY="-3688">
        <dgm:presLayoutVars>
          <dgm:bulletEnabled val="1"/>
        </dgm:presLayoutVars>
      </dgm:prSet>
      <dgm:spPr/>
    </dgm:pt>
    <dgm:pt modelId="{3175CAB1-77EE-4801-A302-87CF22E7A47F}" type="pres">
      <dgm:prSet presAssocID="{0B59178B-BF37-4007-AEB3-5035DAF540BC}" presName="Name13" presStyleLbl="parChTrans1D2" presStyleIdx="26" presStyleCnt="27"/>
      <dgm:spPr/>
    </dgm:pt>
    <dgm:pt modelId="{C70AE6F8-88C4-4878-BD52-82CD22A4E80F}" type="pres">
      <dgm:prSet presAssocID="{7F0BF7DC-A30F-4EE9-AC2C-BEB516E09B6D}" presName="childText" presStyleLbl="bgAcc1" presStyleIdx="26" presStyleCnt="27" custLinFactX="71329" custLinFactNeighborX="100000" custLinFactNeighborY="-11230">
        <dgm:presLayoutVars>
          <dgm:bulletEnabled val="1"/>
        </dgm:presLayoutVars>
      </dgm:prSet>
      <dgm:spPr/>
    </dgm:pt>
  </dgm:ptLst>
  <dgm:cxnLst>
    <dgm:cxn modelId="{4B9EED01-426F-4B1D-84FC-70A8166B35B5}" type="presOf" srcId="{B7E3E855-B81A-464D-967A-610C92F0743B}" destId="{53ADAED4-BACB-47AE-B43F-4739B8466FED}" srcOrd="0" destOrd="0" presId="urn:microsoft.com/office/officeart/2005/8/layout/hierarchy3"/>
    <dgm:cxn modelId="{436BA102-E280-49CA-93B8-3E2E23E3E4DF}" type="presOf" srcId="{FAE08717-FEDE-4FD1-AADD-A1641C4DD4C7}" destId="{A7D6D6D2-0402-4A36-9F36-E1CE0DBB08F3}" srcOrd="0" destOrd="0" presId="urn:microsoft.com/office/officeart/2005/8/layout/hierarchy3"/>
    <dgm:cxn modelId="{97933803-C4C8-46FA-B89E-AC626FE7E416}" type="presOf" srcId="{94216764-813C-425B-AE01-614FD9379AF1}" destId="{915BC79F-69D3-4696-93E1-71273C942BFD}" srcOrd="0" destOrd="0" presId="urn:microsoft.com/office/officeart/2005/8/layout/hierarchy3"/>
    <dgm:cxn modelId="{F167DE04-03AD-4E1F-8524-77B5D3F5DFDF}" srcId="{3E83CB43-ADD4-4BCF-B0AE-57285D4B086F}" destId="{F5E8716C-799D-4F2A-BD27-F5648E2139B1}" srcOrd="3" destOrd="0" parTransId="{45CB04D4-88CF-4A0C-A3DD-A6591DA9A93D}" sibTransId="{1C94D4F5-C3D4-48D3-9557-CED7A2075293}"/>
    <dgm:cxn modelId="{86770505-CC8C-4158-BBA5-9C3B6E970AD1}" srcId="{C83A6B50-5783-4241-80C5-B26B301AB3E5}" destId="{8F976F63-206E-4DBE-B818-76F4458CC982}" srcOrd="2" destOrd="0" parTransId="{FF0D4AD3-30A3-4562-BC3B-A9ECF149F2B9}" sibTransId="{EDD9D7A2-FEFD-4051-BAE7-BD33D7D8D18A}"/>
    <dgm:cxn modelId="{68D1FD06-6018-432B-9482-D114C3778D06}" type="presOf" srcId="{401D439C-2136-419F-9039-8412D4255C89}" destId="{E98ADB80-3DFA-4EB2-B248-B7C2148678A4}" srcOrd="0" destOrd="0" presId="urn:microsoft.com/office/officeart/2005/8/layout/hierarchy3"/>
    <dgm:cxn modelId="{025F0808-E51A-4BF6-A8C7-3438355045AD}" srcId="{142A7561-A259-4F33-B398-54E90A5DCEC2}" destId="{C4E48E3D-B999-433D-8200-3C311B9C75A6}" srcOrd="4" destOrd="0" parTransId="{AAA91548-D911-4BB8-B1F0-D7770ECBB03E}" sibTransId="{7F34C49E-431B-4059-900C-A4F191C71C45}"/>
    <dgm:cxn modelId="{F1AC5209-A036-4967-841F-2796AD8BC207}" srcId="{142A7561-A259-4F33-B398-54E90A5DCEC2}" destId="{3E83CB43-ADD4-4BCF-B0AE-57285D4B086F}" srcOrd="3" destOrd="0" parTransId="{5779AFDB-A0F8-47C3-B6FF-01EE07F6DE9D}" sibTransId="{ED5510B7-5935-44C1-9838-745A5C6E9862}"/>
    <dgm:cxn modelId="{AAA59909-35D0-441F-AF0B-53CA0DF95F87}" srcId="{C83A6B50-5783-4241-80C5-B26B301AB3E5}" destId="{18EEC7B4-4D04-45C7-8116-7D95C35A201F}" srcOrd="6" destOrd="0" parTransId="{70CA5E01-F780-4FB4-82DB-EA45CDD90B07}" sibTransId="{1F200596-A7F3-4D0D-9F6F-E0D0A043C363}"/>
    <dgm:cxn modelId="{E97EB30D-E64B-47DC-B8F7-5680C8FF68D2}" type="presOf" srcId="{36B92170-AF91-4879-82B5-1010C1100A67}" destId="{F44A9FAC-A8FA-4AFC-B168-7828C33205F7}" srcOrd="0" destOrd="0" presId="urn:microsoft.com/office/officeart/2005/8/layout/hierarchy3"/>
    <dgm:cxn modelId="{F525C613-CD66-4BC6-971E-46D34FC2D6EC}" type="presOf" srcId="{B3C0B464-1B3E-47DB-A4CB-56CE11101353}" destId="{B3E28C25-4BBA-45B4-83BA-F25477FDC00F}" srcOrd="1" destOrd="0" presId="urn:microsoft.com/office/officeart/2005/8/layout/hierarchy3"/>
    <dgm:cxn modelId="{FB4DE21A-3F45-477B-89E8-D4571B035EA1}" type="presOf" srcId="{70CA5E01-F780-4FB4-82DB-EA45CDD90B07}" destId="{F690BD58-E62D-4685-AE04-F00D5B65AB78}" srcOrd="0" destOrd="0" presId="urn:microsoft.com/office/officeart/2005/8/layout/hierarchy3"/>
    <dgm:cxn modelId="{2D94A41C-5F35-4238-950A-672FA6E775BF}" type="presOf" srcId="{D3698C91-8E10-4C55-887D-7CBF7A40FEF0}" destId="{79C8D418-D408-49A2-9620-5AB2399541A0}" srcOrd="0" destOrd="0" presId="urn:microsoft.com/office/officeart/2005/8/layout/hierarchy3"/>
    <dgm:cxn modelId="{EEF9561E-C988-4194-8160-0BD976375D59}" type="presOf" srcId="{B70912C5-019E-439A-B34C-84046DDF8733}" destId="{C1EAD677-3082-4845-840E-0BE9FED0D8DA}" srcOrd="0" destOrd="0" presId="urn:microsoft.com/office/officeart/2005/8/layout/hierarchy3"/>
    <dgm:cxn modelId="{A94ED520-AFF5-43A3-8D90-AC6969F306EC}" type="presOf" srcId="{198A1EB2-5A47-4C7B-B88F-9CECA1652DFA}" destId="{B008B475-0EE6-484F-82CC-D48C3EEFE531}" srcOrd="0" destOrd="0" presId="urn:microsoft.com/office/officeart/2005/8/layout/hierarchy3"/>
    <dgm:cxn modelId="{F640D523-98BF-4173-9797-F895DF7065B2}" srcId="{3E83CB43-ADD4-4BCF-B0AE-57285D4B086F}" destId="{7E25A652-62E7-4412-993D-35C45E100838}" srcOrd="6" destOrd="0" parTransId="{555C9101-33F9-4DF4-896B-B65FFAE94DB4}" sibTransId="{046E89C6-0654-48A3-86DF-EC7A58DFE048}"/>
    <dgm:cxn modelId="{55744626-545F-4504-B5C4-7172CE787ED1}" srcId="{C83A6B50-5783-4241-80C5-B26B301AB3E5}" destId="{401D439C-2136-419F-9039-8412D4255C89}" srcOrd="3" destOrd="0" parTransId="{61137997-79B0-4C01-9779-196997333807}" sibTransId="{F1086F8A-767A-41B0-90DF-65F50796BA0F}"/>
    <dgm:cxn modelId="{1E38BE26-118D-4096-B1FA-52524CBB882D}" type="presOf" srcId="{45CB04D4-88CF-4A0C-A3DD-A6591DA9A93D}" destId="{C6EC1A36-386B-40C4-BA32-F98DFF777F18}" srcOrd="0" destOrd="0" presId="urn:microsoft.com/office/officeart/2005/8/layout/hierarchy3"/>
    <dgm:cxn modelId="{97A41127-0DE9-46C8-BC9F-A312B2987937}" type="presOf" srcId="{0B59178B-BF37-4007-AEB3-5035DAF540BC}" destId="{3175CAB1-77EE-4801-A302-87CF22E7A47F}" srcOrd="0" destOrd="0" presId="urn:microsoft.com/office/officeart/2005/8/layout/hierarchy3"/>
    <dgm:cxn modelId="{36D8042F-792E-4EA7-979B-F8385FAFE92B}" type="presOf" srcId="{6E2B8CF9-8FF5-4320-83F1-D725EB3107F5}" destId="{9A0A8290-C516-49E4-A95D-95528A0E90D9}" srcOrd="0" destOrd="0" presId="urn:microsoft.com/office/officeart/2005/8/layout/hierarchy3"/>
    <dgm:cxn modelId="{778DCE2F-CBA5-4C13-A6E2-B9DE80DC44EE}" srcId="{142A7561-A259-4F33-B398-54E90A5DCEC2}" destId="{C83A6B50-5783-4241-80C5-B26B301AB3E5}" srcOrd="2" destOrd="0" parTransId="{867804AE-9944-40A3-90ED-03E89472AF2E}" sibTransId="{563DE344-0676-4888-B168-0119470FAE49}"/>
    <dgm:cxn modelId="{D3E0C531-854A-4BD7-9AB9-B005524634F6}" type="presOf" srcId="{2A9ECB8C-4CE3-4408-9AEA-FEEF82295206}" destId="{29D6AE71-71DD-4867-BCE1-96966EE5B1B2}" srcOrd="0" destOrd="0" presId="urn:microsoft.com/office/officeart/2005/8/layout/hierarchy3"/>
    <dgm:cxn modelId="{1614CD31-39B5-4E8C-8AD2-A17EC8126B0E}" type="presOf" srcId="{8F39AFAA-29BC-4FB7-A666-81A3AA97A468}" destId="{36CC808C-A992-4171-811C-027A65E4D7C8}" srcOrd="0" destOrd="0" presId="urn:microsoft.com/office/officeart/2005/8/layout/hierarchy3"/>
    <dgm:cxn modelId="{436A3D32-AF75-4D0F-835D-63D5033E5584}" type="presOf" srcId="{41EFAD84-742E-43EC-AA2B-47E922D3D2CD}" destId="{1961BDD2-8D4A-4550-B153-14BFA017BED5}" srcOrd="0" destOrd="0" presId="urn:microsoft.com/office/officeart/2005/8/layout/hierarchy3"/>
    <dgm:cxn modelId="{E0B48E36-40AB-4809-9620-4DB72642547C}" type="presOf" srcId="{A7750B91-868B-441D-AE68-A64E8127DC18}" destId="{4C757D77-B192-4788-B3CE-1298C4718C0A}" srcOrd="0" destOrd="0" presId="urn:microsoft.com/office/officeart/2005/8/layout/hierarchy3"/>
    <dgm:cxn modelId="{9880CF37-10E4-4056-AE98-0F1857EB5BDA}" type="presOf" srcId="{EA3EE3DA-3C48-4FFD-AADC-2949DD130045}" destId="{FA6C753A-C87D-4570-9CF9-92D5D26D6080}" srcOrd="0" destOrd="0" presId="urn:microsoft.com/office/officeart/2005/8/layout/hierarchy3"/>
    <dgm:cxn modelId="{C372F837-FB5C-4E5A-91D2-1E4B80D1244D}" type="presOf" srcId="{7E25A652-62E7-4412-993D-35C45E100838}" destId="{B05457C8-0DB2-4CF4-8C74-6A209EC901B9}" srcOrd="0" destOrd="0" presId="urn:microsoft.com/office/officeart/2005/8/layout/hierarchy3"/>
    <dgm:cxn modelId="{E1551140-5FBA-4D3F-98BC-4A27536FC187}" srcId="{B3C0B464-1B3E-47DB-A4CB-56CE11101353}" destId="{36B92170-AF91-4879-82B5-1010C1100A67}" srcOrd="4" destOrd="0" parTransId="{1452035C-FC18-4967-9ADE-0E271F15468B}" sibTransId="{054F4280-222E-40ED-81DC-4F6D3082B141}"/>
    <dgm:cxn modelId="{FE33005E-F13A-4522-9E4F-1C853846828B}" srcId="{3E83CB43-ADD4-4BCF-B0AE-57285D4B086F}" destId="{94216764-813C-425B-AE01-614FD9379AF1}" srcOrd="1" destOrd="0" parTransId="{5B35DFFE-D63D-426F-99A1-887F8C276580}" sibTransId="{EB5FFA01-8030-419E-A194-ACF2DEA790AC}"/>
    <dgm:cxn modelId="{9305885F-BF82-486B-81C4-8C14CF38DCB2}" type="presOf" srcId="{AB1BCE62-A95B-4A0D-B91C-62793D825290}" destId="{02B19E3E-033F-4D66-B1EA-4B13E5D3726C}" srcOrd="0" destOrd="0" presId="urn:microsoft.com/office/officeart/2005/8/layout/hierarchy3"/>
    <dgm:cxn modelId="{0DC97D43-A76D-4B2E-840B-72FB188C7FDD}" type="presOf" srcId="{18EEC7B4-4D04-45C7-8116-7D95C35A201F}" destId="{C7C7506C-8404-44A0-A540-7D06A81D1A59}" srcOrd="0" destOrd="0" presId="urn:microsoft.com/office/officeart/2005/8/layout/hierarchy3"/>
    <dgm:cxn modelId="{74216147-479A-4F6D-9726-AC6F965163EE}" type="presOf" srcId="{71884BC8-9BF7-4B58-B118-2DAEE00537EF}" destId="{C0D1B1BD-2A9A-45D3-B3D9-35267ECD61EE}" srcOrd="0" destOrd="0" presId="urn:microsoft.com/office/officeart/2005/8/layout/hierarchy3"/>
    <dgm:cxn modelId="{DDCC3A48-2FD9-423A-BD0D-1599938B47E7}" type="presOf" srcId="{3E83CB43-ADD4-4BCF-B0AE-57285D4B086F}" destId="{8E3E7557-097A-485F-9ACB-34A992FA0DCF}" srcOrd="1" destOrd="0" presId="urn:microsoft.com/office/officeart/2005/8/layout/hierarchy3"/>
    <dgm:cxn modelId="{C4D97768-DB36-4F13-9DE0-FEAABF1F8C43}" srcId="{B3C0B464-1B3E-47DB-A4CB-56CE11101353}" destId="{41EFAD84-742E-43EC-AA2B-47E922D3D2CD}" srcOrd="1" destOrd="0" parTransId="{B7E3E855-B81A-464D-967A-610C92F0743B}" sibTransId="{A196D81E-542D-44E0-81EC-DC95E1461058}"/>
    <dgm:cxn modelId="{07464C69-8D11-4720-A2B5-3875BFD97589}" type="presOf" srcId="{4DE4B28F-2EF0-4FB6-B69D-8002006DEA16}" destId="{102E2F21-0B43-4BA8-A5B1-8C03AAB09D61}" srcOrd="0" destOrd="0" presId="urn:microsoft.com/office/officeart/2005/8/layout/hierarchy3"/>
    <dgm:cxn modelId="{10B0354A-F244-4F8C-8D01-6444B8D01FB7}" type="presOf" srcId="{C83A6B50-5783-4241-80C5-B26B301AB3E5}" destId="{F50861ED-20BF-48AF-9B1B-27F3BBC76583}" srcOrd="0" destOrd="0" presId="urn:microsoft.com/office/officeart/2005/8/layout/hierarchy3"/>
    <dgm:cxn modelId="{0D23454A-070D-4084-8542-BD7ED14195B7}" type="presOf" srcId="{5B35DFFE-D63D-426F-99A1-887F8C276580}" destId="{B0CA186D-9AE9-4878-98D4-C673768167BE}" srcOrd="0" destOrd="0" presId="urn:microsoft.com/office/officeart/2005/8/layout/hierarchy3"/>
    <dgm:cxn modelId="{5CE08F4A-AAEC-49F9-88E4-5597D3358BB1}" type="presOf" srcId="{C4E48E3D-B999-433D-8200-3C311B9C75A6}" destId="{19020026-8432-4E3E-AE28-232ED84DE1AE}" srcOrd="0" destOrd="0" presId="urn:microsoft.com/office/officeart/2005/8/layout/hierarchy3"/>
    <dgm:cxn modelId="{C4EB8E4B-92EE-406C-BA8E-4D9ACB1DC7D8}" type="presOf" srcId="{AA9ECC54-3CDD-42C0-B43F-2CC1B71689F8}" destId="{7A5B82E2-ED08-446C-9359-FE216958F57F}" srcOrd="0" destOrd="0" presId="urn:microsoft.com/office/officeart/2005/8/layout/hierarchy3"/>
    <dgm:cxn modelId="{BD1FBC6B-18EA-45C6-8774-320E61C1D384}" srcId="{3E83CB43-ADD4-4BCF-B0AE-57285D4B086F}" destId="{8F39AFAA-29BC-4FB7-A666-81A3AA97A468}" srcOrd="2" destOrd="0" parTransId="{910957D0-A4C3-43B3-9482-4BB16B77330D}" sibTransId="{A5A41F55-3952-4641-BBF7-3E206B0DA9B7}"/>
    <dgm:cxn modelId="{D16CF76B-51DC-4B94-A30F-388FD02EC561}" srcId="{B3C0B464-1B3E-47DB-A4CB-56CE11101353}" destId="{E5EBDDDC-54D0-4AC1-9CA0-DE1ED8D0FE8B}" srcOrd="0" destOrd="0" parTransId="{B1CA48DE-0EC4-4C74-A07B-D83DB3DD60F4}" sibTransId="{6EEF6B5E-44FE-465B-B690-FC66ACF5862F}"/>
    <dgm:cxn modelId="{DC27234E-1073-45CF-90E8-F5503094DCA1}" type="presOf" srcId="{09F67EA7-6BD1-4DDD-897F-DAE60B11E36D}" destId="{EE77087A-C9FA-4312-95F8-641CD9466F72}" srcOrd="0" destOrd="0" presId="urn:microsoft.com/office/officeart/2005/8/layout/hierarchy3"/>
    <dgm:cxn modelId="{08FD926F-54AC-44CE-A12A-9AAA13C1960B}" type="presOf" srcId="{3709D959-4E7C-4581-A847-A30B30CEE6A1}" destId="{F2A191D9-E006-405F-ACCF-B37E781810BC}" srcOrd="0" destOrd="0" presId="urn:microsoft.com/office/officeart/2005/8/layout/hierarchy3"/>
    <dgm:cxn modelId="{45BB9B75-B018-4764-9843-FC80D5FFE183}" srcId="{3E83CB43-ADD4-4BCF-B0AE-57285D4B086F}" destId="{4C135092-74A1-4A30-874E-600117961B76}" srcOrd="7" destOrd="0" parTransId="{09F67EA7-6BD1-4DDD-897F-DAE60B11E36D}" sibTransId="{47C187BD-B770-4044-9471-70E61FF7906B}"/>
    <dgm:cxn modelId="{A8651A78-91C2-4549-AE42-91820AD4816B}" srcId="{142A7561-A259-4F33-B398-54E90A5DCEC2}" destId="{B3C0B464-1B3E-47DB-A4CB-56CE11101353}" srcOrd="0" destOrd="0" parTransId="{145ADF9D-0343-41FC-94AC-D4D257AF67E2}" sibTransId="{9E34CB6F-CAD6-4BF8-8557-8819290A2F71}"/>
    <dgm:cxn modelId="{94C81879-DAD1-4948-BBC6-59F065215547}" type="presOf" srcId="{67FD6CE3-E86F-4A78-A757-B2DE8A47C168}" destId="{29BE9BDB-6BFD-465C-805C-62F11E0F498A}" srcOrd="0" destOrd="0" presId="urn:microsoft.com/office/officeart/2005/8/layout/hierarchy3"/>
    <dgm:cxn modelId="{81E83D7A-5C11-469A-973C-924A95ADB69A}" type="presOf" srcId="{E5EBDDDC-54D0-4AC1-9CA0-DE1ED8D0FE8B}" destId="{CBFCE767-A52E-4742-A18C-D2E6441984FC}" srcOrd="0" destOrd="0" presId="urn:microsoft.com/office/officeart/2005/8/layout/hierarchy3"/>
    <dgm:cxn modelId="{8A3B4A7B-CD2A-4302-A478-EDEE3C6E6A12}" type="presOf" srcId="{61137997-79B0-4C01-9779-196997333807}" destId="{BF2FEE79-F2B6-42C4-825F-CE95B4DB5C82}" srcOrd="0" destOrd="0" presId="urn:microsoft.com/office/officeart/2005/8/layout/hierarchy3"/>
    <dgm:cxn modelId="{3C1D527B-12F1-4F10-BEA8-118CC632B132}" srcId="{B12D8728-B5D2-4AD1-B6FD-825E82760A65}" destId="{3709D959-4E7C-4581-A847-A30B30CEE6A1}" srcOrd="2" destOrd="0" parTransId="{D469CBE4-1D93-4A04-BE70-78A375D0C94E}" sibTransId="{B2C5B0CE-9C2D-4EAA-85A6-310A9B6A736F}"/>
    <dgm:cxn modelId="{7E8A2F7C-0A3B-4568-BE89-9BEA0A5EBCC0}" type="presOf" srcId="{94323897-61CD-487E-952B-76FB8D5E8763}" destId="{62E95208-AC73-4902-BE2C-CC721AFE7011}" srcOrd="0" destOrd="0" presId="urn:microsoft.com/office/officeart/2005/8/layout/hierarchy3"/>
    <dgm:cxn modelId="{A0FDCC7D-8F53-4508-B367-C457DE19BF0C}" type="presOf" srcId="{B3C0B464-1B3E-47DB-A4CB-56CE11101353}" destId="{27783229-5487-4C28-8FE5-A37705387E05}" srcOrd="0" destOrd="0" presId="urn:microsoft.com/office/officeart/2005/8/layout/hierarchy3"/>
    <dgm:cxn modelId="{F9B64880-DEC5-405C-8874-367C0DD501BA}" type="presOf" srcId="{FCC560C6-24F3-451F-A438-AFBC79C7910C}" destId="{EA217BB4-8F27-4957-B51D-CEA318E65411}" srcOrd="0" destOrd="0" presId="urn:microsoft.com/office/officeart/2005/8/layout/hierarchy3"/>
    <dgm:cxn modelId="{F630EC80-370E-46C8-8F60-4FBC74ECD13E}" srcId="{B12D8728-B5D2-4AD1-B6FD-825E82760A65}" destId="{4DE4B28F-2EF0-4FB6-B69D-8002006DEA16}" srcOrd="1" destOrd="0" parTransId="{DC2BB568-14A0-4318-8901-5166DE98B83D}" sibTransId="{F7B65660-A1C1-499F-8F84-1A8F8815E4BD}"/>
    <dgm:cxn modelId="{43A00381-D391-46B0-9417-B84613B5BF4D}" type="presOf" srcId="{142A7561-A259-4F33-B398-54E90A5DCEC2}" destId="{F6C0FFA7-C8DA-4E22-8741-3ABED15779DE}" srcOrd="0" destOrd="0" presId="urn:microsoft.com/office/officeart/2005/8/layout/hierarchy3"/>
    <dgm:cxn modelId="{4EA93782-CCC4-4530-8A5B-13F090FA1ADC}" srcId="{C4E48E3D-B999-433D-8200-3C311B9C75A6}" destId="{7F0BF7DC-A30F-4EE9-AC2C-BEB516E09B6D}" srcOrd="1" destOrd="0" parTransId="{0B59178B-BF37-4007-AEB3-5035DAF540BC}" sibTransId="{2EF03A3A-DE0C-4CBB-A081-50BCFC6AF848}"/>
    <dgm:cxn modelId="{A4344384-635A-4EB2-A2C3-2876C6701A4F}" type="presOf" srcId="{B12D8728-B5D2-4AD1-B6FD-825E82760A65}" destId="{49373225-0EB6-4E26-9E4C-83DB3AF41A60}" srcOrd="0" destOrd="0" presId="urn:microsoft.com/office/officeart/2005/8/layout/hierarchy3"/>
    <dgm:cxn modelId="{C1100885-8F0C-497E-90CA-28048C1C6E77}" srcId="{C83A6B50-5783-4241-80C5-B26B301AB3E5}" destId="{02A2A6E9-975B-4F9A-A29C-8E849925CE13}" srcOrd="4" destOrd="0" parTransId="{A7750B91-868B-441D-AE68-A64E8127DC18}" sibTransId="{1D047C44-F34B-4E55-8612-EA0EC5753FF2}"/>
    <dgm:cxn modelId="{DE983F8A-05C1-4379-BC2E-A3FDA2EFF809}" type="presOf" srcId="{BDB77C45-B86B-4F98-9C99-6E5D645B0B78}" destId="{EA740BD6-387B-497C-B6B5-2509E2100B8D}" srcOrd="0" destOrd="0" presId="urn:microsoft.com/office/officeart/2005/8/layout/hierarchy3"/>
    <dgm:cxn modelId="{D69F198C-0DA0-485E-A74C-C51D5772FB22}" type="presOf" srcId="{3F3634CF-8197-4CDD-93F3-026F6181A45C}" destId="{BC6C1F82-CE18-4F5A-A16D-777A7355607E}" srcOrd="0" destOrd="0" presId="urn:microsoft.com/office/officeart/2005/8/layout/hierarchy3"/>
    <dgm:cxn modelId="{DF6AD091-DA09-4A24-9E4E-15A8FE7C1836}" srcId="{142A7561-A259-4F33-B398-54E90A5DCEC2}" destId="{B12D8728-B5D2-4AD1-B6FD-825E82760A65}" srcOrd="1" destOrd="0" parTransId="{3428A8F4-7CBA-4BFE-84A0-F94F4A1B4F61}" sibTransId="{EDD7ED5F-D28F-41F0-8988-DFB9E05248BF}"/>
    <dgm:cxn modelId="{43E59F98-AD7A-4DC7-AB72-20C7DBA161B5}" type="presOf" srcId="{B53770FB-55EB-4E57-A94E-FFE509775E42}" destId="{2A949781-49D9-4256-A532-57B239AC7654}" srcOrd="0" destOrd="0" presId="urn:microsoft.com/office/officeart/2005/8/layout/hierarchy3"/>
    <dgm:cxn modelId="{8FA3519A-6AED-46FF-84F7-D8FDCEC93558}" type="presOf" srcId="{FF0D4AD3-30A3-4562-BC3B-A9ECF149F2B9}" destId="{82D8A33E-9B70-440A-A6CD-54800B9F8420}" srcOrd="0" destOrd="0" presId="urn:microsoft.com/office/officeart/2005/8/layout/hierarchy3"/>
    <dgm:cxn modelId="{F975E49A-7885-4DA1-ADCD-5F30360556C1}" srcId="{C4E48E3D-B999-433D-8200-3C311B9C75A6}" destId="{B53770FB-55EB-4E57-A94E-FFE509775E42}" srcOrd="0" destOrd="0" parTransId="{3F3634CF-8197-4CDD-93F3-026F6181A45C}" sibTransId="{77D8D6BA-BCD8-48C1-B5D4-940B1598DE74}"/>
    <dgm:cxn modelId="{5F088C9C-2F71-45CD-91E6-5897FA275F20}" srcId="{C83A6B50-5783-4241-80C5-B26B301AB3E5}" destId="{89B91E8E-5467-4BF6-A322-F5C1D9999CCA}" srcOrd="0" destOrd="0" parTransId="{890BB3A2-B826-43FD-BE80-84EB88DE3661}" sibTransId="{1CFE1E6B-0170-4D94-B6FD-14FF95217037}"/>
    <dgm:cxn modelId="{CE87D7A0-1C0E-4924-8CA9-44740AEDE130}" srcId="{3E83CB43-ADD4-4BCF-B0AE-57285D4B086F}" destId="{8FF11528-1E82-4C40-830E-F76D3F14C52A}" srcOrd="5" destOrd="0" parTransId="{2A9ECB8C-4CE3-4408-9AEA-FEEF82295206}" sibTransId="{1795C956-649A-4AD1-83F7-719E84ECF68D}"/>
    <dgm:cxn modelId="{76D974A1-679D-43A6-8B23-53230D196CD5}" type="presOf" srcId="{1452035C-FC18-4967-9ADE-0E271F15468B}" destId="{C888C36E-4058-438F-8C42-2C2BBEFAFE22}" srcOrd="0" destOrd="0" presId="urn:microsoft.com/office/officeart/2005/8/layout/hierarchy3"/>
    <dgm:cxn modelId="{B529A1AA-345C-467E-9D6D-7E3F2377CE30}" srcId="{C83A6B50-5783-4241-80C5-B26B301AB3E5}" destId="{8B0F51BC-48F3-4CB3-897C-B28A83E16AAB}" srcOrd="1" destOrd="0" parTransId="{236FC994-6F66-4DB1-BBF2-6DA0476E204A}" sibTransId="{19BDDD47-779D-4B74-A1F7-CD87B894D92D}"/>
    <dgm:cxn modelId="{1BE7FDAB-945C-4006-9ABC-E90A8DC33AFC}" type="presOf" srcId="{28A26F4E-6870-4DC9-B5ED-F67B294CA66F}" destId="{A77A47E4-3CC3-452F-9DC6-120C1EC45C81}" srcOrd="0" destOrd="0" presId="urn:microsoft.com/office/officeart/2005/8/layout/hierarchy3"/>
    <dgm:cxn modelId="{FDB965AD-A3FC-4BA0-9373-C665F4498846}" type="presOf" srcId="{8FF11528-1E82-4C40-830E-F76D3F14C52A}" destId="{CDDF7EA9-192C-4D44-96E2-F725AF5177FA}" srcOrd="0" destOrd="0" presId="urn:microsoft.com/office/officeart/2005/8/layout/hierarchy3"/>
    <dgm:cxn modelId="{D0BB6BAD-0381-4B86-92A7-71D5E8F9EE39}" srcId="{3E83CB43-ADD4-4BCF-B0AE-57285D4B086F}" destId="{D3698C91-8E10-4C55-887D-7CBF7A40FEF0}" srcOrd="8" destOrd="0" parTransId="{EA3EE3DA-3C48-4FFD-AADC-2949DD130045}" sibTransId="{16B8131A-9CB1-4965-B79C-00183C83E2E8}"/>
    <dgm:cxn modelId="{068B6BB2-F415-46C6-B14E-555860E2C0B6}" srcId="{C83A6B50-5783-4241-80C5-B26B301AB3E5}" destId="{71884BC8-9BF7-4B58-B118-2DAEE00537EF}" srcOrd="5" destOrd="0" parTransId="{726F41AB-54A2-4B41-BC4B-5D2572AFD6E7}" sibTransId="{FE0CA1A3-51D8-4DE0-9093-7DFFE0402D8F}"/>
    <dgm:cxn modelId="{292FA1B6-C568-4AE1-BCC4-91F786646001}" type="presOf" srcId="{89B91E8E-5467-4BF6-A322-F5C1D9999CCA}" destId="{4FC6CECF-A0D1-48B5-8100-C65627229A33}" srcOrd="0" destOrd="0" presId="urn:microsoft.com/office/officeart/2005/8/layout/hierarchy3"/>
    <dgm:cxn modelId="{FBA365BF-288C-4580-9FEF-6D0FDA264CB4}" type="presOf" srcId="{B12D8728-B5D2-4AD1-B6FD-825E82760A65}" destId="{6156388E-DA5C-4564-B46A-E300697A71FD}" srcOrd="1" destOrd="0" presId="urn:microsoft.com/office/officeart/2005/8/layout/hierarchy3"/>
    <dgm:cxn modelId="{E73B28C7-4717-4527-9B1B-F3A030DE02B8}" srcId="{B12D8728-B5D2-4AD1-B6FD-825E82760A65}" destId="{94323897-61CD-487E-952B-76FB8D5E8763}" srcOrd="0" destOrd="0" parTransId="{FAE08717-FEDE-4FD1-AADD-A1641C4DD4C7}" sibTransId="{031AD047-C1BF-44DF-86FB-17E0D42F8A62}"/>
    <dgm:cxn modelId="{F12A37CA-F3DB-4B81-8C64-F281E794BD2D}" srcId="{B3C0B464-1B3E-47DB-A4CB-56CE11101353}" destId="{198A1EB2-5A47-4C7B-B88F-9CECA1652DFA}" srcOrd="2" destOrd="0" parTransId="{67FD6CE3-E86F-4A78-A757-B2DE8A47C168}" sibTransId="{2FD0252A-05C7-4A29-87DF-2F843009C7DB}"/>
    <dgm:cxn modelId="{10FC37CA-E215-4A62-9EB7-549FB854FC2A}" type="presOf" srcId="{236FC994-6F66-4DB1-BBF2-6DA0476E204A}" destId="{8AE6F546-512A-4858-AC6C-5A7C0B2F5AEA}" srcOrd="0" destOrd="0" presId="urn:microsoft.com/office/officeart/2005/8/layout/hierarchy3"/>
    <dgm:cxn modelId="{800FDCCB-D9FD-4C3E-BBFD-5D0BEF99D6EC}" type="presOf" srcId="{8F976F63-206E-4DBE-B818-76F4458CC982}" destId="{AF23BBF2-5B4A-4F4E-826E-C383BFE47EBE}" srcOrd="0" destOrd="0" presId="urn:microsoft.com/office/officeart/2005/8/layout/hierarchy3"/>
    <dgm:cxn modelId="{4075E0CD-9CA4-4EAF-9FB9-4FEA7BFE0BBC}" type="presOf" srcId="{7F0BF7DC-A30F-4EE9-AC2C-BEB516E09B6D}" destId="{C70AE6F8-88C4-4878-BD52-82CD22A4E80F}" srcOrd="0" destOrd="0" presId="urn:microsoft.com/office/officeart/2005/8/layout/hierarchy3"/>
    <dgm:cxn modelId="{532028CE-2644-4E69-B376-09C60C2880D6}" type="presOf" srcId="{910957D0-A4C3-43B3-9482-4BB16B77330D}" destId="{C6F927ED-0889-4B11-95F9-C1DD60D8A311}" srcOrd="0" destOrd="0" presId="urn:microsoft.com/office/officeart/2005/8/layout/hierarchy3"/>
    <dgm:cxn modelId="{A6F498CE-5CB8-4DCE-8A4F-B70CFF88112B}" srcId="{3E83CB43-ADD4-4BCF-B0AE-57285D4B086F}" destId="{FCC560C6-24F3-451F-A438-AFBC79C7910C}" srcOrd="0" destOrd="0" parTransId="{28A26F4E-6870-4DC9-B5ED-F67B294CA66F}" sibTransId="{06A6CA76-6B75-44EC-8DA4-7193688A8646}"/>
    <dgm:cxn modelId="{C592FFD3-2E56-4F06-9860-7DE1F89E92B5}" type="presOf" srcId="{D2153E7C-C7B1-4C16-A1FC-AAA5E4F67D71}" destId="{C75FF449-386F-4D5D-ACD6-EAB477A5DBA7}" srcOrd="0" destOrd="0" presId="urn:microsoft.com/office/officeart/2005/8/layout/hierarchy3"/>
    <dgm:cxn modelId="{96137CD4-3CA1-4325-B7BD-18B20670579D}" srcId="{B3C0B464-1B3E-47DB-A4CB-56CE11101353}" destId="{BDB77C45-B86B-4F98-9C99-6E5D645B0B78}" srcOrd="5" destOrd="0" parTransId="{AA9ECC54-3CDD-42C0-B43F-2CC1B71689F8}" sibTransId="{417D3FAA-A81F-40FB-8303-70B4DB1411AC}"/>
    <dgm:cxn modelId="{929648D7-A947-4353-A696-E56655C0DD70}" type="presOf" srcId="{4C135092-74A1-4A30-874E-600117961B76}" destId="{BFD88EB2-9927-4154-B9F9-988CF5A1B5D0}" srcOrd="0" destOrd="0" presId="urn:microsoft.com/office/officeart/2005/8/layout/hierarchy3"/>
    <dgm:cxn modelId="{0596EBD7-2E8A-4374-92D8-5FE7D16BDB87}" srcId="{3E83CB43-ADD4-4BCF-B0AE-57285D4B086F}" destId="{AB1BCE62-A95B-4A0D-B91C-62793D825290}" srcOrd="4" destOrd="0" parTransId="{B70912C5-019E-439A-B34C-84046DDF8733}" sibTransId="{05792BAF-BEE2-4267-B5CB-1BD50CFA4C3D}"/>
    <dgm:cxn modelId="{E3E27DD8-FE14-4534-B60C-531210127ACC}" type="presOf" srcId="{C83A6B50-5783-4241-80C5-B26B301AB3E5}" destId="{2FC4D6E1-A50F-4529-8DBC-06791DC11841}" srcOrd="1" destOrd="0" presId="urn:microsoft.com/office/officeart/2005/8/layout/hierarchy3"/>
    <dgm:cxn modelId="{578E29D9-9A4D-47BB-A920-41BE6EE9C54F}" type="presOf" srcId="{D469CBE4-1D93-4A04-BE70-78A375D0C94E}" destId="{65AC3515-85B7-4344-8BB8-307E8E9BC77D}" srcOrd="0" destOrd="0" presId="urn:microsoft.com/office/officeart/2005/8/layout/hierarchy3"/>
    <dgm:cxn modelId="{8F08E7E1-5194-4535-8C5C-E65A2D3994BE}" type="presOf" srcId="{726F41AB-54A2-4B41-BC4B-5D2572AFD6E7}" destId="{214CF72A-F8FD-46B6-ABF8-AE661C91068F}" srcOrd="0" destOrd="0" presId="urn:microsoft.com/office/officeart/2005/8/layout/hierarchy3"/>
    <dgm:cxn modelId="{FC5B5BE8-4DE1-4953-9AB5-EB4E10E121AB}" type="presOf" srcId="{DC2BB568-14A0-4318-8901-5166DE98B83D}" destId="{5594A5AF-526D-43D6-B708-9861DFE27415}" srcOrd="0" destOrd="0" presId="urn:microsoft.com/office/officeart/2005/8/layout/hierarchy3"/>
    <dgm:cxn modelId="{04A689E8-589F-4C3E-8821-D4F5DC3700C8}" type="presOf" srcId="{890BB3A2-B826-43FD-BE80-84EB88DE3661}" destId="{D0F07DF4-A2DE-4E8C-B450-F610E8184BEC}" srcOrd="0" destOrd="0" presId="urn:microsoft.com/office/officeart/2005/8/layout/hierarchy3"/>
    <dgm:cxn modelId="{5E3890E8-4E19-4775-BDBB-E54AB9CA6630}" type="presOf" srcId="{B1CA48DE-0EC4-4C74-A07B-D83DB3DD60F4}" destId="{8FC9851A-C744-4743-A5F6-15D1B2C481E1}" srcOrd="0" destOrd="0" presId="urn:microsoft.com/office/officeart/2005/8/layout/hierarchy3"/>
    <dgm:cxn modelId="{BFCD6DE9-08E3-4D29-B276-AC1EFD5CEC34}" type="presOf" srcId="{C4E48E3D-B999-433D-8200-3C311B9C75A6}" destId="{D63991A6-92EC-450F-938A-3EF26CF55F96}" srcOrd="1" destOrd="0" presId="urn:microsoft.com/office/officeart/2005/8/layout/hierarchy3"/>
    <dgm:cxn modelId="{696AD6EA-CDEE-4DFA-B815-DC0648DA8C08}" type="presOf" srcId="{F5E8716C-799D-4F2A-BD27-F5648E2139B1}" destId="{0FA972F6-BBE6-4AF2-8192-206967BFAF9A}" srcOrd="0" destOrd="0" presId="urn:microsoft.com/office/officeart/2005/8/layout/hierarchy3"/>
    <dgm:cxn modelId="{BE6160F0-1C15-45CB-A67C-6605AE4E4FF3}" type="presOf" srcId="{02A2A6E9-975B-4F9A-A29C-8E849925CE13}" destId="{7C85A7F8-A284-4E22-AE7A-1B0B754EBB6F}" srcOrd="0" destOrd="0" presId="urn:microsoft.com/office/officeart/2005/8/layout/hierarchy3"/>
    <dgm:cxn modelId="{3FED9FF1-1EF3-4F5E-B0CC-0C631EF31070}" type="presOf" srcId="{8B0F51BC-48F3-4CB3-897C-B28A83E16AAB}" destId="{0CF981E8-C679-4967-B9CC-7710BB21BB68}" srcOrd="0" destOrd="0" presId="urn:microsoft.com/office/officeart/2005/8/layout/hierarchy3"/>
    <dgm:cxn modelId="{EF2E4EFA-E340-43A9-BD9F-777753A0AA4D}" type="presOf" srcId="{3E83CB43-ADD4-4BCF-B0AE-57285D4B086F}" destId="{4FB10C50-5221-4D87-83CE-4E73F92F3117}" srcOrd="0" destOrd="0" presId="urn:microsoft.com/office/officeart/2005/8/layout/hierarchy3"/>
    <dgm:cxn modelId="{50EACCFD-C92A-4496-9B81-2F5958B7CE26}" srcId="{B3C0B464-1B3E-47DB-A4CB-56CE11101353}" destId="{D2153E7C-C7B1-4C16-A1FC-AAA5E4F67D71}" srcOrd="3" destOrd="0" parTransId="{6E2B8CF9-8FF5-4320-83F1-D725EB3107F5}" sibTransId="{19D106E7-D8FF-4526-BCFB-B7DC0A3F4454}"/>
    <dgm:cxn modelId="{D29AE0FE-61A3-44AD-9D77-7FD221DA23D3}" type="presOf" srcId="{555C9101-33F9-4DF4-896B-B65FFAE94DB4}" destId="{F4D8C2E5-91B5-47C0-8BBC-307359EB6637}" srcOrd="0" destOrd="0" presId="urn:microsoft.com/office/officeart/2005/8/layout/hierarchy3"/>
    <dgm:cxn modelId="{61825F46-9FB4-44C1-BF44-7750044EEDF5}" type="presParOf" srcId="{F6C0FFA7-C8DA-4E22-8741-3ABED15779DE}" destId="{D3A95690-CDEA-4F08-9187-49A66B0D1C58}" srcOrd="0" destOrd="0" presId="urn:microsoft.com/office/officeart/2005/8/layout/hierarchy3"/>
    <dgm:cxn modelId="{3839B392-7236-4F18-95AA-7D9270A1F8CA}" type="presParOf" srcId="{D3A95690-CDEA-4F08-9187-49A66B0D1C58}" destId="{36E6502D-045B-4BC5-9703-D33B679C069E}" srcOrd="0" destOrd="0" presId="urn:microsoft.com/office/officeart/2005/8/layout/hierarchy3"/>
    <dgm:cxn modelId="{40403611-6309-44E2-B7E0-61C4BCA1AA0E}" type="presParOf" srcId="{36E6502D-045B-4BC5-9703-D33B679C069E}" destId="{27783229-5487-4C28-8FE5-A37705387E05}" srcOrd="0" destOrd="0" presId="urn:microsoft.com/office/officeart/2005/8/layout/hierarchy3"/>
    <dgm:cxn modelId="{F28741C6-29F5-44C4-B015-F70F0971ED44}" type="presParOf" srcId="{36E6502D-045B-4BC5-9703-D33B679C069E}" destId="{B3E28C25-4BBA-45B4-83BA-F25477FDC00F}" srcOrd="1" destOrd="0" presId="urn:microsoft.com/office/officeart/2005/8/layout/hierarchy3"/>
    <dgm:cxn modelId="{7487CF12-339F-4025-80FB-C559672CA4C1}" type="presParOf" srcId="{D3A95690-CDEA-4F08-9187-49A66B0D1C58}" destId="{42503F01-2571-4FDD-8AA7-B931EDCB5DCB}" srcOrd="1" destOrd="0" presId="urn:microsoft.com/office/officeart/2005/8/layout/hierarchy3"/>
    <dgm:cxn modelId="{BA5636F4-5318-4E88-B825-6B4C60EE0750}" type="presParOf" srcId="{42503F01-2571-4FDD-8AA7-B931EDCB5DCB}" destId="{8FC9851A-C744-4743-A5F6-15D1B2C481E1}" srcOrd="0" destOrd="0" presId="urn:microsoft.com/office/officeart/2005/8/layout/hierarchy3"/>
    <dgm:cxn modelId="{6FCF594B-658B-47EA-844D-D4D4C2421908}" type="presParOf" srcId="{42503F01-2571-4FDD-8AA7-B931EDCB5DCB}" destId="{CBFCE767-A52E-4742-A18C-D2E6441984FC}" srcOrd="1" destOrd="0" presId="urn:microsoft.com/office/officeart/2005/8/layout/hierarchy3"/>
    <dgm:cxn modelId="{EB6AD2F2-95F6-48D6-83F9-DF6957512B1E}" type="presParOf" srcId="{42503F01-2571-4FDD-8AA7-B931EDCB5DCB}" destId="{53ADAED4-BACB-47AE-B43F-4739B8466FED}" srcOrd="2" destOrd="0" presId="urn:microsoft.com/office/officeart/2005/8/layout/hierarchy3"/>
    <dgm:cxn modelId="{901B1D62-A3DF-4FB6-9A9B-83CC020E8C73}" type="presParOf" srcId="{42503F01-2571-4FDD-8AA7-B931EDCB5DCB}" destId="{1961BDD2-8D4A-4550-B153-14BFA017BED5}" srcOrd="3" destOrd="0" presId="urn:microsoft.com/office/officeart/2005/8/layout/hierarchy3"/>
    <dgm:cxn modelId="{6724A86E-52A1-4180-A9F6-362F98E9AE54}" type="presParOf" srcId="{42503F01-2571-4FDD-8AA7-B931EDCB5DCB}" destId="{29BE9BDB-6BFD-465C-805C-62F11E0F498A}" srcOrd="4" destOrd="0" presId="urn:microsoft.com/office/officeart/2005/8/layout/hierarchy3"/>
    <dgm:cxn modelId="{34025700-2080-4DC1-B445-DA3F4EB9DB07}" type="presParOf" srcId="{42503F01-2571-4FDD-8AA7-B931EDCB5DCB}" destId="{B008B475-0EE6-484F-82CC-D48C3EEFE531}" srcOrd="5" destOrd="0" presId="urn:microsoft.com/office/officeart/2005/8/layout/hierarchy3"/>
    <dgm:cxn modelId="{BB2A73F4-9BCB-4DC1-AD13-D70DDFC58386}" type="presParOf" srcId="{42503F01-2571-4FDD-8AA7-B931EDCB5DCB}" destId="{9A0A8290-C516-49E4-A95D-95528A0E90D9}" srcOrd="6" destOrd="0" presId="urn:microsoft.com/office/officeart/2005/8/layout/hierarchy3"/>
    <dgm:cxn modelId="{9C1EDFDB-F118-48F5-A992-8BD0B49C6305}" type="presParOf" srcId="{42503F01-2571-4FDD-8AA7-B931EDCB5DCB}" destId="{C75FF449-386F-4D5D-ACD6-EAB477A5DBA7}" srcOrd="7" destOrd="0" presId="urn:microsoft.com/office/officeart/2005/8/layout/hierarchy3"/>
    <dgm:cxn modelId="{02210ED5-3610-4356-8349-D1F0ED85F38E}" type="presParOf" srcId="{42503F01-2571-4FDD-8AA7-B931EDCB5DCB}" destId="{C888C36E-4058-438F-8C42-2C2BBEFAFE22}" srcOrd="8" destOrd="0" presId="urn:microsoft.com/office/officeart/2005/8/layout/hierarchy3"/>
    <dgm:cxn modelId="{98AA7182-C296-44D4-9804-21C7729DA9A4}" type="presParOf" srcId="{42503F01-2571-4FDD-8AA7-B931EDCB5DCB}" destId="{F44A9FAC-A8FA-4AFC-B168-7828C33205F7}" srcOrd="9" destOrd="0" presId="urn:microsoft.com/office/officeart/2005/8/layout/hierarchy3"/>
    <dgm:cxn modelId="{87DB0ED1-4ECC-4FA7-A255-BC397C3582B7}" type="presParOf" srcId="{42503F01-2571-4FDD-8AA7-B931EDCB5DCB}" destId="{7A5B82E2-ED08-446C-9359-FE216958F57F}" srcOrd="10" destOrd="0" presId="urn:microsoft.com/office/officeart/2005/8/layout/hierarchy3"/>
    <dgm:cxn modelId="{216B29B9-FDEE-453A-81D1-A605BD3A7B63}" type="presParOf" srcId="{42503F01-2571-4FDD-8AA7-B931EDCB5DCB}" destId="{EA740BD6-387B-497C-B6B5-2509E2100B8D}" srcOrd="11" destOrd="0" presId="urn:microsoft.com/office/officeart/2005/8/layout/hierarchy3"/>
    <dgm:cxn modelId="{05CE2C03-552F-452A-9979-D32E9B139E6D}" type="presParOf" srcId="{F6C0FFA7-C8DA-4E22-8741-3ABED15779DE}" destId="{2B6AEA91-7221-4CD3-B6F6-680E2CDDF5BE}" srcOrd="1" destOrd="0" presId="urn:microsoft.com/office/officeart/2005/8/layout/hierarchy3"/>
    <dgm:cxn modelId="{564AE67C-916E-4847-897B-1C62CB03A521}" type="presParOf" srcId="{2B6AEA91-7221-4CD3-B6F6-680E2CDDF5BE}" destId="{D25953DE-3BAB-4DF5-895B-7C4222B8A63C}" srcOrd="0" destOrd="0" presId="urn:microsoft.com/office/officeart/2005/8/layout/hierarchy3"/>
    <dgm:cxn modelId="{C4BB0D87-8A92-4C87-A2B9-94ADDC8A620C}" type="presParOf" srcId="{D25953DE-3BAB-4DF5-895B-7C4222B8A63C}" destId="{49373225-0EB6-4E26-9E4C-83DB3AF41A60}" srcOrd="0" destOrd="0" presId="urn:microsoft.com/office/officeart/2005/8/layout/hierarchy3"/>
    <dgm:cxn modelId="{C11FFAFE-3156-49E3-8C38-76E8E61C683B}" type="presParOf" srcId="{D25953DE-3BAB-4DF5-895B-7C4222B8A63C}" destId="{6156388E-DA5C-4564-B46A-E300697A71FD}" srcOrd="1" destOrd="0" presId="urn:microsoft.com/office/officeart/2005/8/layout/hierarchy3"/>
    <dgm:cxn modelId="{48026407-0EE5-4857-BF9D-9B0DA0A601C5}" type="presParOf" srcId="{2B6AEA91-7221-4CD3-B6F6-680E2CDDF5BE}" destId="{FE82E597-058E-4D91-BD91-9135AD441D80}" srcOrd="1" destOrd="0" presId="urn:microsoft.com/office/officeart/2005/8/layout/hierarchy3"/>
    <dgm:cxn modelId="{253D7FF9-2420-4AD8-BB12-010D075DDFF0}" type="presParOf" srcId="{FE82E597-058E-4D91-BD91-9135AD441D80}" destId="{A7D6D6D2-0402-4A36-9F36-E1CE0DBB08F3}" srcOrd="0" destOrd="0" presId="urn:microsoft.com/office/officeart/2005/8/layout/hierarchy3"/>
    <dgm:cxn modelId="{95B97866-462D-43FD-AC69-730BAF6686F2}" type="presParOf" srcId="{FE82E597-058E-4D91-BD91-9135AD441D80}" destId="{62E95208-AC73-4902-BE2C-CC721AFE7011}" srcOrd="1" destOrd="0" presId="urn:microsoft.com/office/officeart/2005/8/layout/hierarchy3"/>
    <dgm:cxn modelId="{16BEAB6A-76AF-47D9-B7FD-BE0A5D0EFD93}" type="presParOf" srcId="{FE82E597-058E-4D91-BD91-9135AD441D80}" destId="{5594A5AF-526D-43D6-B708-9861DFE27415}" srcOrd="2" destOrd="0" presId="urn:microsoft.com/office/officeart/2005/8/layout/hierarchy3"/>
    <dgm:cxn modelId="{EC1D9327-9DD4-4625-A849-0D82FAF63086}" type="presParOf" srcId="{FE82E597-058E-4D91-BD91-9135AD441D80}" destId="{102E2F21-0B43-4BA8-A5B1-8C03AAB09D61}" srcOrd="3" destOrd="0" presId="urn:microsoft.com/office/officeart/2005/8/layout/hierarchy3"/>
    <dgm:cxn modelId="{1FAAC1C0-F996-4F45-B3AC-8BD602021F57}" type="presParOf" srcId="{FE82E597-058E-4D91-BD91-9135AD441D80}" destId="{65AC3515-85B7-4344-8BB8-307E8E9BC77D}" srcOrd="4" destOrd="0" presId="urn:microsoft.com/office/officeart/2005/8/layout/hierarchy3"/>
    <dgm:cxn modelId="{C84F5F8F-5D05-43EC-AD93-DD9B7BFDFDDF}" type="presParOf" srcId="{FE82E597-058E-4D91-BD91-9135AD441D80}" destId="{F2A191D9-E006-405F-ACCF-B37E781810BC}" srcOrd="5" destOrd="0" presId="urn:microsoft.com/office/officeart/2005/8/layout/hierarchy3"/>
    <dgm:cxn modelId="{7C189625-3C4B-48F6-AA90-0BB9EB49E445}" type="presParOf" srcId="{F6C0FFA7-C8DA-4E22-8741-3ABED15779DE}" destId="{60FDB3FC-79C5-4F63-9C10-160954A0E7AF}" srcOrd="2" destOrd="0" presId="urn:microsoft.com/office/officeart/2005/8/layout/hierarchy3"/>
    <dgm:cxn modelId="{F3FBEB05-4CE7-4EAC-A9FA-93AF66549A3B}" type="presParOf" srcId="{60FDB3FC-79C5-4F63-9C10-160954A0E7AF}" destId="{94A3BD2E-3516-4A6E-9F5F-D7495979352D}" srcOrd="0" destOrd="0" presId="urn:microsoft.com/office/officeart/2005/8/layout/hierarchy3"/>
    <dgm:cxn modelId="{82C6DAE0-4C3F-4E88-8705-7BB828748D33}" type="presParOf" srcId="{94A3BD2E-3516-4A6E-9F5F-D7495979352D}" destId="{F50861ED-20BF-48AF-9B1B-27F3BBC76583}" srcOrd="0" destOrd="0" presId="urn:microsoft.com/office/officeart/2005/8/layout/hierarchy3"/>
    <dgm:cxn modelId="{4652EF90-8C9E-42AE-8629-596BA21B12C0}" type="presParOf" srcId="{94A3BD2E-3516-4A6E-9F5F-D7495979352D}" destId="{2FC4D6E1-A50F-4529-8DBC-06791DC11841}" srcOrd="1" destOrd="0" presId="urn:microsoft.com/office/officeart/2005/8/layout/hierarchy3"/>
    <dgm:cxn modelId="{C53B2048-ED95-48EB-97ED-487CBBEBBA1A}" type="presParOf" srcId="{60FDB3FC-79C5-4F63-9C10-160954A0E7AF}" destId="{2AFD8E9F-7678-4854-AE4D-7EF7D5F7FC34}" srcOrd="1" destOrd="0" presId="urn:microsoft.com/office/officeart/2005/8/layout/hierarchy3"/>
    <dgm:cxn modelId="{972CFF0F-1939-408B-B684-429BB25A7E59}" type="presParOf" srcId="{2AFD8E9F-7678-4854-AE4D-7EF7D5F7FC34}" destId="{D0F07DF4-A2DE-4E8C-B450-F610E8184BEC}" srcOrd="0" destOrd="0" presId="urn:microsoft.com/office/officeart/2005/8/layout/hierarchy3"/>
    <dgm:cxn modelId="{FF6249CE-4DD5-444F-B0B8-E77443F9E2F3}" type="presParOf" srcId="{2AFD8E9F-7678-4854-AE4D-7EF7D5F7FC34}" destId="{4FC6CECF-A0D1-48B5-8100-C65627229A33}" srcOrd="1" destOrd="0" presId="urn:microsoft.com/office/officeart/2005/8/layout/hierarchy3"/>
    <dgm:cxn modelId="{53F5CB3E-675D-4981-A8C8-95178B5AD7D4}" type="presParOf" srcId="{2AFD8E9F-7678-4854-AE4D-7EF7D5F7FC34}" destId="{8AE6F546-512A-4858-AC6C-5A7C0B2F5AEA}" srcOrd="2" destOrd="0" presId="urn:microsoft.com/office/officeart/2005/8/layout/hierarchy3"/>
    <dgm:cxn modelId="{5D01DD86-73B1-4867-A71C-81EAD26CA4B9}" type="presParOf" srcId="{2AFD8E9F-7678-4854-AE4D-7EF7D5F7FC34}" destId="{0CF981E8-C679-4967-B9CC-7710BB21BB68}" srcOrd="3" destOrd="0" presId="urn:microsoft.com/office/officeart/2005/8/layout/hierarchy3"/>
    <dgm:cxn modelId="{ED21D85E-454A-40E0-9B31-31197D34446F}" type="presParOf" srcId="{2AFD8E9F-7678-4854-AE4D-7EF7D5F7FC34}" destId="{82D8A33E-9B70-440A-A6CD-54800B9F8420}" srcOrd="4" destOrd="0" presId="urn:microsoft.com/office/officeart/2005/8/layout/hierarchy3"/>
    <dgm:cxn modelId="{280D2D03-B2FF-4032-9413-B59B1F114B1A}" type="presParOf" srcId="{2AFD8E9F-7678-4854-AE4D-7EF7D5F7FC34}" destId="{AF23BBF2-5B4A-4F4E-826E-C383BFE47EBE}" srcOrd="5" destOrd="0" presId="urn:microsoft.com/office/officeart/2005/8/layout/hierarchy3"/>
    <dgm:cxn modelId="{DF2BB67A-7386-4C8A-981E-6C8F864B6B11}" type="presParOf" srcId="{2AFD8E9F-7678-4854-AE4D-7EF7D5F7FC34}" destId="{BF2FEE79-F2B6-42C4-825F-CE95B4DB5C82}" srcOrd="6" destOrd="0" presId="urn:microsoft.com/office/officeart/2005/8/layout/hierarchy3"/>
    <dgm:cxn modelId="{1BFBAC36-046D-478D-AFE2-9F17F22BC5B5}" type="presParOf" srcId="{2AFD8E9F-7678-4854-AE4D-7EF7D5F7FC34}" destId="{E98ADB80-3DFA-4EB2-B248-B7C2148678A4}" srcOrd="7" destOrd="0" presId="urn:microsoft.com/office/officeart/2005/8/layout/hierarchy3"/>
    <dgm:cxn modelId="{EAA669B7-68A5-42EB-BF83-504EFFE676C7}" type="presParOf" srcId="{2AFD8E9F-7678-4854-AE4D-7EF7D5F7FC34}" destId="{4C757D77-B192-4788-B3CE-1298C4718C0A}" srcOrd="8" destOrd="0" presId="urn:microsoft.com/office/officeart/2005/8/layout/hierarchy3"/>
    <dgm:cxn modelId="{2CD3CC3A-0857-45BF-8601-E1A045431FD5}" type="presParOf" srcId="{2AFD8E9F-7678-4854-AE4D-7EF7D5F7FC34}" destId="{7C85A7F8-A284-4E22-AE7A-1B0B754EBB6F}" srcOrd="9" destOrd="0" presId="urn:microsoft.com/office/officeart/2005/8/layout/hierarchy3"/>
    <dgm:cxn modelId="{A36CD365-D3EE-440F-8322-2234FC46499A}" type="presParOf" srcId="{2AFD8E9F-7678-4854-AE4D-7EF7D5F7FC34}" destId="{214CF72A-F8FD-46B6-ABF8-AE661C91068F}" srcOrd="10" destOrd="0" presId="urn:microsoft.com/office/officeart/2005/8/layout/hierarchy3"/>
    <dgm:cxn modelId="{797FE16A-8222-4632-9FFF-8A3A5D31920C}" type="presParOf" srcId="{2AFD8E9F-7678-4854-AE4D-7EF7D5F7FC34}" destId="{C0D1B1BD-2A9A-45D3-B3D9-35267ECD61EE}" srcOrd="11" destOrd="0" presId="urn:microsoft.com/office/officeart/2005/8/layout/hierarchy3"/>
    <dgm:cxn modelId="{C521F3CB-45A0-4489-89F9-643FE9B7AACD}" type="presParOf" srcId="{2AFD8E9F-7678-4854-AE4D-7EF7D5F7FC34}" destId="{F690BD58-E62D-4685-AE04-F00D5B65AB78}" srcOrd="12" destOrd="0" presId="urn:microsoft.com/office/officeart/2005/8/layout/hierarchy3"/>
    <dgm:cxn modelId="{CD141F32-66CE-42FC-B72B-8BD8895E9515}" type="presParOf" srcId="{2AFD8E9F-7678-4854-AE4D-7EF7D5F7FC34}" destId="{C7C7506C-8404-44A0-A540-7D06A81D1A59}" srcOrd="13" destOrd="0" presId="urn:microsoft.com/office/officeart/2005/8/layout/hierarchy3"/>
    <dgm:cxn modelId="{CFE73E61-4205-4A6B-BDCD-E1CA1D30112E}" type="presParOf" srcId="{F6C0FFA7-C8DA-4E22-8741-3ABED15779DE}" destId="{8EC4BCDE-4051-4C2A-85BC-3F119476E823}" srcOrd="3" destOrd="0" presId="urn:microsoft.com/office/officeart/2005/8/layout/hierarchy3"/>
    <dgm:cxn modelId="{CC1972BE-B92B-4078-A392-4335C167C5E4}" type="presParOf" srcId="{8EC4BCDE-4051-4C2A-85BC-3F119476E823}" destId="{60B44A76-E6B0-4D2A-8FF3-0EEF5C9CE70B}" srcOrd="0" destOrd="0" presId="urn:microsoft.com/office/officeart/2005/8/layout/hierarchy3"/>
    <dgm:cxn modelId="{42224C7D-5A37-4C50-9179-36C4E9D082ED}" type="presParOf" srcId="{60B44A76-E6B0-4D2A-8FF3-0EEF5C9CE70B}" destId="{4FB10C50-5221-4D87-83CE-4E73F92F3117}" srcOrd="0" destOrd="0" presId="urn:microsoft.com/office/officeart/2005/8/layout/hierarchy3"/>
    <dgm:cxn modelId="{CF7B9680-81B6-46F9-9A6D-B5286E29FECE}" type="presParOf" srcId="{60B44A76-E6B0-4D2A-8FF3-0EEF5C9CE70B}" destId="{8E3E7557-097A-485F-9ACB-34A992FA0DCF}" srcOrd="1" destOrd="0" presId="urn:microsoft.com/office/officeart/2005/8/layout/hierarchy3"/>
    <dgm:cxn modelId="{EABB94C8-5509-472D-A527-E68AD7BCAEDC}" type="presParOf" srcId="{8EC4BCDE-4051-4C2A-85BC-3F119476E823}" destId="{03B973B3-5BBB-4482-9B20-17BF15368913}" srcOrd="1" destOrd="0" presId="urn:microsoft.com/office/officeart/2005/8/layout/hierarchy3"/>
    <dgm:cxn modelId="{55D2F9FC-3A93-4423-AECB-4277F553C0C3}" type="presParOf" srcId="{03B973B3-5BBB-4482-9B20-17BF15368913}" destId="{A77A47E4-3CC3-452F-9DC6-120C1EC45C81}" srcOrd="0" destOrd="0" presId="urn:microsoft.com/office/officeart/2005/8/layout/hierarchy3"/>
    <dgm:cxn modelId="{C7FDC962-1AF3-4082-9067-7FBBE93A30DC}" type="presParOf" srcId="{03B973B3-5BBB-4482-9B20-17BF15368913}" destId="{EA217BB4-8F27-4957-B51D-CEA318E65411}" srcOrd="1" destOrd="0" presId="urn:microsoft.com/office/officeart/2005/8/layout/hierarchy3"/>
    <dgm:cxn modelId="{BC60B035-DA3A-41E3-B342-1BA5E5C09B8D}" type="presParOf" srcId="{03B973B3-5BBB-4482-9B20-17BF15368913}" destId="{B0CA186D-9AE9-4878-98D4-C673768167BE}" srcOrd="2" destOrd="0" presId="urn:microsoft.com/office/officeart/2005/8/layout/hierarchy3"/>
    <dgm:cxn modelId="{8F7C5921-1B30-436E-876B-A19D090E423D}" type="presParOf" srcId="{03B973B3-5BBB-4482-9B20-17BF15368913}" destId="{915BC79F-69D3-4696-93E1-71273C942BFD}" srcOrd="3" destOrd="0" presId="urn:microsoft.com/office/officeart/2005/8/layout/hierarchy3"/>
    <dgm:cxn modelId="{DE425E44-9A31-4AA9-BF92-5D907430CCB0}" type="presParOf" srcId="{03B973B3-5BBB-4482-9B20-17BF15368913}" destId="{C6F927ED-0889-4B11-95F9-C1DD60D8A311}" srcOrd="4" destOrd="0" presId="urn:microsoft.com/office/officeart/2005/8/layout/hierarchy3"/>
    <dgm:cxn modelId="{0CC8A2E5-97FE-4340-9A82-B637C6D25C8B}" type="presParOf" srcId="{03B973B3-5BBB-4482-9B20-17BF15368913}" destId="{36CC808C-A992-4171-811C-027A65E4D7C8}" srcOrd="5" destOrd="0" presId="urn:microsoft.com/office/officeart/2005/8/layout/hierarchy3"/>
    <dgm:cxn modelId="{B26CEB1E-9404-4F3C-BD44-8D03E9C49F90}" type="presParOf" srcId="{03B973B3-5BBB-4482-9B20-17BF15368913}" destId="{C6EC1A36-386B-40C4-BA32-F98DFF777F18}" srcOrd="6" destOrd="0" presId="urn:microsoft.com/office/officeart/2005/8/layout/hierarchy3"/>
    <dgm:cxn modelId="{2802DBD5-97C1-467E-BD2E-78E647AFA32E}" type="presParOf" srcId="{03B973B3-5BBB-4482-9B20-17BF15368913}" destId="{0FA972F6-BBE6-4AF2-8192-206967BFAF9A}" srcOrd="7" destOrd="0" presId="urn:microsoft.com/office/officeart/2005/8/layout/hierarchy3"/>
    <dgm:cxn modelId="{EE52612E-9838-45C2-83EF-701033941C68}" type="presParOf" srcId="{03B973B3-5BBB-4482-9B20-17BF15368913}" destId="{C1EAD677-3082-4845-840E-0BE9FED0D8DA}" srcOrd="8" destOrd="0" presId="urn:microsoft.com/office/officeart/2005/8/layout/hierarchy3"/>
    <dgm:cxn modelId="{6C6A5022-6910-4775-9B69-068DA7EDD9A7}" type="presParOf" srcId="{03B973B3-5BBB-4482-9B20-17BF15368913}" destId="{02B19E3E-033F-4D66-B1EA-4B13E5D3726C}" srcOrd="9" destOrd="0" presId="urn:microsoft.com/office/officeart/2005/8/layout/hierarchy3"/>
    <dgm:cxn modelId="{0DFF6838-9E88-4C28-BF81-6CC13AB76D1F}" type="presParOf" srcId="{03B973B3-5BBB-4482-9B20-17BF15368913}" destId="{29D6AE71-71DD-4867-BCE1-96966EE5B1B2}" srcOrd="10" destOrd="0" presId="urn:microsoft.com/office/officeart/2005/8/layout/hierarchy3"/>
    <dgm:cxn modelId="{CD0A21F5-BE61-4118-B1D6-CEB000199368}" type="presParOf" srcId="{03B973B3-5BBB-4482-9B20-17BF15368913}" destId="{CDDF7EA9-192C-4D44-96E2-F725AF5177FA}" srcOrd="11" destOrd="0" presId="urn:microsoft.com/office/officeart/2005/8/layout/hierarchy3"/>
    <dgm:cxn modelId="{5B45EE4B-2EF8-46A3-A4AE-A3572E2573D0}" type="presParOf" srcId="{03B973B3-5BBB-4482-9B20-17BF15368913}" destId="{F4D8C2E5-91B5-47C0-8BBC-307359EB6637}" srcOrd="12" destOrd="0" presId="urn:microsoft.com/office/officeart/2005/8/layout/hierarchy3"/>
    <dgm:cxn modelId="{8FBE07B6-E8CE-497A-A460-9B32E5862B8F}" type="presParOf" srcId="{03B973B3-5BBB-4482-9B20-17BF15368913}" destId="{B05457C8-0DB2-4CF4-8C74-6A209EC901B9}" srcOrd="13" destOrd="0" presId="urn:microsoft.com/office/officeart/2005/8/layout/hierarchy3"/>
    <dgm:cxn modelId="{FE923776-AFDB-45AE-AA59-8811F9BAF1AD}" type="presParOf" srcId="{03B973B3-5BBB-4482-9B20-17BF15368913}" destId="{EE77087A-C9FA-4312-95F8-641CD9466F72}" srcOrd="14" destOrd="0" presId="urn:microsoft.com/office/officeart/2005/8/layout/hierarchy3"/>
    <dgm:cxn modelId="{60AE3A9D-F9FD-4582-8A65-D1985BD45504}" type="presParOf" srcId="{03B973B3-5BBB-4482-9B20-17BF15368913}" destId="{BFD88EB2-9927-4154-B9F9-988CF5A1B5D0}" srcOrd="15" destOrd="0" presId="urn:microsoft.com/office/officeart/2005/8/layout/hierarchy3"/>
    <dgm:cxn modelId="{C9236682-3AD0-41C4-8787-6F20F0227AB1}" type="presParOf" srcId="{03B973B3-5BBB-4482-9B20-17BF15368913}" destId="{FA6C753A-C87D-4570-9CF9-92D5D26D6080}" srcOrd="16" destOrd="0" presId="urn:microsoft.com/office/officeart/2005/8/layout/hierarchy3"/>
    <dgm:cxn modelId="{891E69A4-748E-4D9D-93CC-6ED99599F19D}" type="presParOf" srcId="{03B973B3-5BBB-4482-9B20-17BF15368913}" destId="{79C8D418-D408-49A2-9620-5AB2399541A0}" srcOrd="17" destOrd="0" presId="urn:microsoft.com/office/officeart/2005/8/layout/hierarchy3"/>
    <dgm:cxn modelId="{67A2B9A6-A054-40C6-8CA3-D97B31237496}" type="presParOf" srcId="{F6C0FFA7-C8DA-4E22-8741-3ABED15779DE}" destId="{96A8137A-C3FE-413F-9A3B-4BB6113FCEA2}" srcOrd="4" destOrd="0" presId="urn:microsoft.com/office/officeart/2005/8/layout/hierarchy3"/>
    <dgm:cxn modelId="{92EAD1C0-FA49-4CAB-809A-0695028E95F4}" type="presParOf" srcId="{96A8137A-C3FE-413F-9A3B-4BB6113FCEA2}" destId="{8CA42345-19B7-4F5B-80F5-D446BBE6FC50}" srcOrd="0" destOrd="0" presId="urn:microsoft.com/office/officeart/2005/8/layout/hierarchy3"/>
    <dgm:cxn modelId="{465E85D9-EFAD-4F5A-81E2-B982CB45EC05}" type="presParOf" srcId="{8CA42345-19B7-4F5B-80F5-D446BBE6FC50}" destId="{19020026-8432-4E3E-AE28-232ED84DE1AE}" srcOrd="0" destOrd="0" presId="urn:microsoft.com/office/officeart/2005/8/layout/hierarchy3"/>
    <dgm:cxn modelId="{7F355B31-B4A2-41FE-A448-AACE9B49E61A}" type="presParOf" srcId="{8CA42345-19B7-4F5B-80F5-D446BBE6FC50}" destId="{D63991A6-92EC-450F-938A-3EF26CF55F96}" srcOrd="1" destOrd="0" presId="urn:microsoft.com/office/officeart/2005/8/layout/hierarchy3"/>
    <dgm:cxn modelId="{04C064D2-4CAA-4B07-8A30-C049E5381DED}" type="presParOf" srcId="{96A8137A-C3FE-413F-9A3B-4BB6113FCEA2}" destId="{4FF34E42-2605-4C22-86AA-72401C95A831}" srcOrd="1" destOrd="0" presId="urn:microsoft.com/office/officeart/2005/8/layout/hierarchy3"/>
    <dgm:cxn modelId="{3DC487BE-07D6-4AD2-8A27-46AD33E77CD2}" type="presParOf" srcId="{4FF34E42-2605-4C22-86AA-72401C95A831}" destId="{BC6C1F82-CE18-4F5A-A16D-777A7355607E}" srcOrd="0" destOrd="0" presId="urn:microsoft.com/office/officeart/2005/8/layout/hierarchy3"/>
    <dgm:cxn modelId="{EEB59760-0ED4-4D7C-ABA6-718397274026}" type="presParOf" srcId="{4FF34E42-2605-4C22-86AA-72401C95A831}" destId="{2A949781-49D9-4256-A532-57B239AC7654}" srcOrd="1" destOrd="0" presId="urn:microsoft.com/office/officeart/2005/8/layout/hierarchy3"/>
    <dgm:cxn modelId="{D0FAF75D-914C-441D-9B3A-732F11AD2AE2}" type="presParOf" srcId="{4FF34E42-2605-4C22-86AA-72401C95A831}" destId="{3175CAB1-77EE-4801-A302-87CF22E7A47F}" srcOrd="2" destOrd="0" presId="urn:microsoft.com/office/officeart/2005/8/layout/hierarchy3"/>
    <dgm:cxn modelId="{D68B4A7E-E6CC-49F6-91EC-37095F82D853}" type="presParOf" srcId="{4FF34E42-2605-4C22-86AA-72401C95A831}" destId="{C70AE6F8-88C4-4878-BD52-82CD22A4E80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A7561-A259-4F33-B398-54E90A5DCEC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83A6B50-5783-4241-80C5-B26B301AB3E5}">
      <dgm:prSet phldrT="[besedilo]" custT="1"/>
      <dgm:spPr>
        <a:solidFill>
          <a:srgbClr val="9EC2A6"/>
        </a:solidFill>
      </dgm:spPr>
      <dgm:t>
        <a:bodyPr/>
        <a:lstStyle/>
        <a:p>
          <a:br>
            <a:rPr lang="sl-SI" sz="650" b="1" dirty="0">
              <a:latin typeface="Rubik" pitchFamily="2" charset="-79"/>
              <a:cs typeface="Rubik" pitchFamily="2" charset="-79"/>
            </a:rPr>
          </a:br>
          <a:r>
            <a:rPr lang="sl-SI" sz="850" b="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Vodja sektorja II – </a:t>
          </a:r>
        </a:p>
        <a:p>
          <a:r>
            <a:rPr lang="sl-SI" sz="850" b="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Vodja finančnega sektorja</a:t>
          </a:r>
        </a:p>
      </dgm:t>
    </dgm:pt>
    <dgm:pt modelId="{867804AE-9944-40A3-90ED-03E89472AF2E}" type="parTrans" cxnId="{778DCE2F-CBA5-4C13-A6E2-B9DE80DC44EE}">
      <dgm:prSet/>
      <dgm:spPr/>
      <dgm:t>
        <a:bodyPr/>
        <a:lstStyle/>
        <a:p>
          <a:endParaRPr lang="sl-SI"/>
        </a:p>
      </dgm:t>
    </dgm:pt>
    <dgm:pt modelId="{563DE344-0676-4888-B168-0119470FAE49}" type="sibTrans" cxnId="{778DCE2F-CBA5-4C13-A6E2-B9DE80DC44EE}">
      <dgm:prSet/>
      <dgm:spPr/>
      <dgm:t>
        <a:bodyPr/>
        <a:lstStyle/>
        <a:p>
          <a:endParaRPr lang="sl-SI"/>
        </a:p>
      </dgm:t>
    </dgm:pt>
    <dgm:pt modelId="{89B91E8E-5467-4BF6-A322-F5C1D9999CCA}">
      <dgm:prSet phldrT="[besedilo]" custT="1"/>
      <dgm:spPr/>
      <dgm:t>
        <a:bodyPr/>
        <a:lstStyle/>
        <a:p>
          <a:r>
            <a:rPr lang="sl-SI" sz="700" b="1" dirty="0"/>
            <a:t>Višji svetovalec področja I – Svetovalec za tveganja</a:t>
          </a:r>
          <a:endParaRPr lang="sl-SI" sz="700" dirty="0"/>
        </a:p>
      </dgm:t>
    </dgm:pt>
    <dgm:pt modelId="{890BB3A2-B826-43FD-BE80-84EB88DE3661}" type="parTrans" cxnId="{5F088C9C-2F71-45CD-91E6-5897FA275F20}">
      <dgm:prSet/>
      <dgm:spPr/>
      <dgm:t>
        <a:bodyPr/>
        <a:lstStyle/>
        <a:p>
          <a:endParaRPr lang="sl-SI"/>
        </a:p>
      </dgm:t>
    </dgm:pt>
    <dgm:pt modelId="{1CFE1E6B-0170-4D94-B6FD-14FF95217037}" type="sibTrans" cxnId="{5F088C9C-2F71-45CD-91E6-5897FA275F20}">
      <dgm:prSet/>
      <dgm:spPr/>
      <dgm:t>
        <a:bodyPr/>
        <a:lstStyle/>
        <a:p>
          <a:endParaRPr lang="sl-SI"/>
        </a:p>
      </dgm:t>
    </dgm:pt>
    <dgm:pt modelId="{3E83CB43-ADD4-4BCF-B0AE-57285D4B086F}">
      <dgm:prSet phldrT="[besedilo]" custT="1"/>
      <dgm:spPr>
        <a:solidFill>
          <a:srgbClr val="9EC2A6"/>
        </a:solidFill>
      </dgm:spPr>
      <dgm:t>
        <a:bodyPr/>
        <a:lstStyle/>
        <a:p>
          <a:br>
            <a:rPr lang="sl-SI" sz="700" b="1" dirty="0"/>
          </a:br>
          <a:r>
            <a:rPr lang="sl-SI" sz="700" b="1" dirty="0"/>
            <a:t> </a:t>
          </a:r>
          <a:r>
            <a:rPr lang="sl-SI" sz="850" b="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Vodja sektorja II – </a:t>
          </a:r>
        </a:p>
        <a:p>
          <a:r>
            <a:rPr lang="sl-SI" sz="850" b="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Vodja splošnega sektorja</a:t>
          </a:r>
        </a:p>
      </dgm:t>
    </dgm:pt>
    <dgm:pt modelId="{5779AFDB-A0F8-47C3-B6FF-01EE07F6DE9D}" type="parTrans" cxnId="{F1AC5209-A036-4967-841F-2796AD8BC207}">
      <dgm:prSet/>
      <dgm:spPr/>
      <dgm:t>
        <a:bodyPr/>
        <a:lstStyle/>
        <a:p>
          <a:endParaRPr lang="sl-SI"/>
        </a:p>
      </dgm:t>
    </dgm:pt>
    <dgm:pt modelId="{ED5510B7-5935-44C1-9838-745A5C6E9862}" type="sibTrans" cxnId="{F1AC5209-A036-4967-841F-2796AD8BC207}">
      <dgm:prSet/>
      <dgm:spPr/>
      <dgm:t>
        <a:bodyPr/>
        <a:lstStyle/>
        <a:p>
          <a:endParaRPr lang="sl-SI"/>
        </a:p>
      </dgm:t>
    </dgm:pt>
    <dgm:pt modelId="{B3C0B464-1B3E-47DB-A4CB-56CE11101353}">
      <dgm:prSet phldrT="[besedilo]" custT="1"/>
      <dgm:spPr>
        <a:solidFill>
          <a:srgbClr val="9EC2A6"/>
        </a:solidFill>
      </dgm:spPr>
      <dgm:t>
        <a:bodyPr/>
        <a:lstStyle/>
        <a:p>
          <a:r>
            <a:rPr lang="sl-SI" sz="800" b="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Vodja sektorja II - Vodja sektorja za finančne spodbude</a:t>
          </a:r>
        </a:p>
      </dgm:t>
    </dgm:pt>
    <dgm:pt modelId="{145ADF9D-0343-41FC-94AC-D4D257AF67E2}" type="parTrans" cxnId="{A8651A78-91C2-4549-AE42-91820AD4816B}">
      <dgm:prSet/>
      <dgm:spPr/>
      <dgm:t>
        <a:bodyPr/>
        <a:lstStyle/>
        <a:p>
          <a:endParaRPr lang="sl-SI"/>
        </a:p>
      </dgm:t>
    </dgm:pt>
    <dgm:pt modelId="{9E34CB6F-CAD6-4BF8-8557-8819290A2F71}" type="sibTrans" cxnId="{A8651A78-91C2-4549-AE42-91820AD4816B}">
      <dgm:prSet/>
      <dgm:spPr/>
      <dgm:t>
        <a:bodyPr/>
        <a:lstStyle/>
        <a:p>
          <a:endParaRPr lang="sl-SI"/>
        </a:p>
      </dgm:t>
    </dgm:pt>
    <dgm:pt modelId="{8F976F63-206E-4DBE-B818-76F4458CC982}">
      <dgm:prSet phldrT="[besedilo]" custT="1"/>
      <dgm:spPr/>
      <dgm:t>
        <a:bodyPr/>
        <a:lstStyle/>
        <a:p>
          <a:r>
            <a:rPr lang="sl-SI" sz="700" b="1" dirty="0"/>
            <a:t>Področni svetovalec I – Vodja kreditov</a:t>
          </a:r>
        </a:p>
      </dgm:t>
    </dgm:pt>
    <dgm:pt modelId="{FF0D4AD3-30A3-4562-BC3B-A9ECF149F2B9}" type="parTrans" cxnId="{86770505-CC8C-4158-BBA5-9C3B6E970AD1}">
      <dgm:prSet/>
      <dgm:spPr/>
      <dgm:t>
        <a:bodyPr/>
        <a:lstStyle/>
        <a:p>
          <a:endParaRPr lang="sl-SI"/>
        </a:p>
      </dgm:t>
    </dgm:pt>
    <dgm:pt modelId="{EDD9D7A2-FEFD-4051-BAE7-BD33D7D8D18A}" type="sibTrans" cxnId="{86770505-CC8C-4158-BBA5-9C3B6E970AD1}">
      <dgm:prSet/>
      <dgm:spPr/>
      <dgm:t>
        <a:bodyPr/>
        <a:lstStyle/>
        <a:p>
          <a:endParaRPr lang="sl-SI"/>
        </a:p>
      </dgm:t>
    </dgm:pt>
    <dgm:pt modelId="{6EC36DC9-9D3A-43A7-85F8-6DCE86818175}">
      <dgm:prSet phldrT="[besedilo]" custT="1"/>
      <dgm:spPr/>
      <dgm:t>
        <a:bodyPr/>
        <a:lstStyle/>
        <a:p>
          <a:r>
            <a:rPr lang="sl-SI" sz="700" b="1" dirty="0"/>
            <a:t>Višji področni referent I - Svetovalec za računovodstvo</a:t>
          </a:r>
        </a:p>
      </dgm:t>
    </dgm:pt>
    <dgm:pt modelId="{C359A69B-3B58-4088-A1FD-FE6D1313372B}" type="parTrans" cxnId="{659417D9-7146-4F51-A2F6-F9ADBEAB461B}">
      <dgm:prSet/>
      <dgm:spPr/>
      <dgm:t>
        <a:bodyPr/>
        <a:lstStyle/>
        <a:p>
          <a:endParaRPr lang="sl-SI"/>
        </a:p>
      </dgm:t>
    </dgm:pt>
    <dgm:pt modelId="{9FC47C9E-CBC3-4BB3-BA61-5A6C7E3BDCCF}" type="sibTrans" cxnId="{659417D9-7146-4F51-A2F6-F9ADBEAB461B}">
      <dgm:prSet/>
      <dgm:spPr/>
      <dgm:t>
        <a:bodyPr/>
        <a:lstStyle/>
        <a:p>
          <a:endParaRPr lang="sl-SI"/>
        </a:p>
      </dgm:t>
    </dgm:pt>
    <dgm:pt modelId="{94216764-813C-425B-AE01-614FD9379AF1}">
      <dgm:prSet phldrT="[besedil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b="1" dirty="0">
              <a:solidFill>
                <a:schemeClr val="tx1"/>
              </a:solidFill>
            </a:rPr>
            <a:t>Področni podsekretar – Projektni vodja za </a:t>
          </a:r>
          <a:r>
            <a:rPr lang="sl-SI" b="1" dirty="0"/>
            <a:t>organizacijo in poslovanje</a:t>
          </a:r>
          <a:endParaRPr lang="sl-SI" dirty="0"/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dirty="0"/>
        </a:p>
      </dgm:t>
    </dgm:pt>
    <dgm:pt modelId="{5B35DFFE-D63D-426F-99A1-887F8C276580}" type="parTrans" cxnId="{FE33005E-F13A-4522-9E4F-1C853846828B}">
      <dgm:prSet/>
      <dgm:spPr/>
      <dgm:t>
        <a:bodyPr/>
        <a:lstStyle/>
        <a:p>
          <a:endParaRPr lang="sl-SI"/>
        </a:p>
      </dgm:t>
    </dgm:pt>
    <dgm:pt modelId="{EB5FFA01-8030-419E-A194-ACF2DEA790AC}" type="sibTrans" cxnId="{FE33005E-F13A-4522-9E4F-1C853846828B}">
      <dgm:prSet/>
      <dgm:spPr/>
      <dgm:t>
        <a:bodyPr/>
        <a:lstStyle/>
        <a:p>
          <a:endParaRPr lang="sl-SI"/>
        </a:p>
      </dgm:t>
    </dgm:pt>
    <dgm:pt modelId="{AB1BCE62-A95B-4A0D-B91C-62793D825290}">
      <dgm:prSet phldrT="[besedilo]"/>
      <dgm:spPr/>
      <dgm:t>
        <a:bodyPr/>
        <a:lstStyle/>
        <a:p>
          <a:r>
            <a:rPr lang="sl-SI" b="1" dirty="0"/>
            <a:t>Višji svetovalec področja I – Svetovalec za splošne zadeve</a:t>
          </a:r>
        </a:p>
      </dgm:t>
    </dgm:pt>
    <dgm:pt modelId="{B70912C5-019E-439A-B34C-84046DDF8733}" type="parTrans" cxnId="{0596EBD7-2E8A-4374-92D8-5FE7D16BDB87}">
      <dgm:prSet/>
      <dgm:spPr/>
      <dgm:t>
        <a:bodyPr/>
        <a:lstStyle/>
        <a:p>
          <a:endParaRPr lang="sl-SI"/>
        </a:p>
      </dgm:t>
    </dgm:pt>
    <dgm:pt modelId="{05792BAF-BEE2-4267-B5CB-1BD50CFA4C3D}" type="sibTrans" cxnId="{0596EBD7-2E8A-4374-92D8-5FE7D16BDB87}">
      <dgm:prSet/>
      <dgm:spPr/>
      <dgm:t>
        <a:bodyPr/>
        <a:lstStyle/>
        <a:p>
          <a:endParaRPr lang="sl-SI"/>
        </a:p>
      </dgm:t>
    </dgm:pt>
    <dgm:pt modelId="{4C135092-74A1-4A30-874E-600117961B76}">
      <dgm:prSet phldrT="[besedilo]"/>
      <dgm:spPr/>
      <dgm:t>
        <a:bodyPr/>
        <a:lstStyle/>
        <a:p>
          <a:r>
            <a:rPr lang="sl-SI" b="1" dirty="0"/>
            <a:t>Višji svetovalec področja I - Svetovalec za delo z dolžniki</a:t>
          </a:r>
          <a:endParaRPr lang="sl-SI" dirty="0"/>
        </a:p>
      </dgm:t>
    </dgm:pt>
    <dgm:pt modelId="{09F67EA7-6BD1-4DDD-897F-DAE60B11E36D}" type="parTrans" cxnId="{45BB9B75-B018-4764-9843-FC80D5FFE183}">
      <dgm:prSet/>
      <dgm:spPr/>
      <dgm:t>
        <a:bodyPr/>
        <a:lstStyle/>
        <a:p>
          <a:endParaRPr lang="sl-SI"/>
        </a:p>
      </dgm:t>
    </dgm:pt>
    <dgm:pt modelId="{47C187BD-B770-4044-9471-70E61FF7906B}" type="sibTrans" cxnId="{45BB9B75-B018-4764-9843-FC80D5FFE183}">
      <dgm:prSet/>
      <dgm:spPr/>
      <dgm:t>
        <a:bodyPr/>
        <a:lstStyle/>
        <a:p>
          <a:endParaRPr lang="sl-SI"/>
        </a:p>
      </dgm:t>
    </dgm:pt>
    <dgm:pt modelId="{8F39AFAA-29BC-4FB7-A666-81A3AA97A468}">
      <dgm:prSet phldrT="[besedilo]"/>
      <dgm:spPr/>
      <dgm:t>
        <a:bodyPr/>
        <a:lstStyle/>
        <a:p>
          <a:r>
            <a:rPr lang="sl-SI" b="1" dirty="0"/>
            <a:t>Višji svetovalec področja I – </a:t>
          </a:r>
        </a:p>
        <a:p>
          <a:r>
            <a:rPr lang="sl-SI" b="1" dirty="0"/>
            <a:t>Pravnik</a:t>
          </a:r>
          <a:endParaRPr lang="sl-SI" dirty="0"/>
        </a:p>
      </dgm:t>
    </dgm:pt>
    <dgm:pt modelId="{910957D0-A4C3-43B3-9482-4BB16B77330D}" type="parTrans" cxnId="{BD1FBC6B-18EA-45C6-8774-320E61C1D384}">
      <dgm:prSet/>
      <dgm:spPr/>
      <dgm:t>
        <a:bodyPr/>
        <a:lstStyle/>
        <a:p>
          <a:endParaRPr lang="sl-SI"/>
        </a:p>
      </dgm:t>
    </dgm:pt>
    <dgm:pt modelId="{A5A41F55-3952-4641-BBF7-3E206B0DA9B7}" type="sibTrans" cxnId="{BD1FBC6B-18EA-45C6-8774-320E61C1D384}">
      <dgm:prSet/>
      <dgm:spPr/>
      <dgm:t>
        <a:bodyPr/>
        <a:lstStyle/>
        <a:p>
          <a:endParaRPr lang="sl-SI"/>
        </a:p>
      </dgm:t>
    </dgm:pt>
    <dgm:pt modelId="{C4E48E3D-B999-433D-8200-3C311B9C75A6}">
      <dgm:prSet phldrT="[besedilo]" custT="1"/>
      <dgm:spPr>
        <a:solidFill>
          <a:srgbClr val="9EC2A6"/>
        </a:solidFill>
      </dgm:spPr>
      <dgm:t>
        <a:bodyPr/>
        <a:lstStyle/>
        <a:p>
          <a:r>
            <a:rPr lang="sl-SI" sz="850" b="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Informatika in tehnologija</a:t>
          </a:r>
        </a:p>
      </dgm:t>
    </dgm:pt>
    <dgm:pt modelId="{AAA91548-D911-4BB8-B1F0-D7770ECBB03E}" type="parTrans" cxnId="{025F0808-E51A-4BF6-A8C7-3438355045AD}">
      <dgm:prSet/>
      <dgm:spPr/>
      <dgm:t>
        <a:bodyPr/>
        <a:lstStyle/>
        <a:p>
          <a:endParaRPr lang="sl-SI"/>
        </a:p>
      </dgm:t>
    </dgm:pt>
    <dgm:pt modelId="{7F34C49E-431B-4059-900C-A4F191C71C45}" type="sibTrans" cxnId="{025F0808-E51A-4BF6-A8C7-3438355045AD}">
      <dgm:prSet/>
      <dgm:spPr/>
      <dgm:t>
        <a:bodyPr/>
        <a:lstStyle/>
        <a:p>
          <a:endParaRPr lang="sl-SI"/>
        </a:p>
      </dgm:t>
    </dgm:pt>
    <dgm:pt modelId="{B53770FB-55EB-4E57-A94E-FFE509775E42}">
      <dgm:prSet phldrT="[besedilo]"/>
      <dgm:spPr/>
      <dgm:t>
        <a:bodyPr/>
        <a:lstStyle/>
        <a:p>
          <a:r>
            <a:rPr lang="sl-SI" b="1" dirty="0"/>
            <a:t>Višji svetovalec področja I - Informatik</a:t>
          </a:r>
          <a:endParaRPr lang="sl-SI" dirty="0"/>
        </a:p>
      </dgm:t>
    </dgm:pt>
    <dgm:pt modelId="{3F3634CF-8197-4CDD-93F3-026F6181A45C}" type="parTrans" cxnId="{F975E49A-7885-4DA1-ADCD-5F30360556C1}">
      <dgm:prSet/>
      <dgm:spPr/>
      <dgm:t>
        <a:bodyPr/>
        <a:lstStyle/>
        <a:p>
          <a:endParaRPr lang="sl-SI"/>
        </a:p>
      </dgm:t>
    </dgm:pt>
    <dgm:pt modelId="{77D8D6BA-BCD8-48C1-B5D4-940B1598DE74}" type="sibTrans" cxnId="{F975E49A-7885-4DA1-ADCD-5F30360556C1}">
      <dgm:prSet/>
      <dgm:spPr/>
      <dgm:t>
        <a:bodyPr/>
        <a:lstStyle/>
        <a:p>
          <a:endParaRPr lang="sl-SI"/>
        </a:p>
      </dgm:t>
    </dgm:pt>
    <dgm:pt modelId="{7F0BF7DC-A30F-4EE9-AC2C-BEB516E09B6D}">
      <dgm:prSet phldrT="[besedilo]"/>
      <dgm:spPr/>
      <dgm:t>
        <a:bodyPr/>
        <a:lstStyle/>
        <a:p>
          <a:r>
            <a:rPr lang="sl-SI" b="1" dirty="0"/>
            <a:t>Višji svetovalec področja I - Tehnolog </a:t>
          </a:r>
        </a:p>
      </dgm:t>
    </dgm:pt>
    <dgm:pt modelId="{0B59178B-BF37-4007-AEB3-5035DAF540BC}" type="parTrans" cxnId="{4EA93782-CCC4-4530-8A5B-13F090FA1ADC}">
      <dgm:prSet/>
      <dgm:spPr/>
      <dgm:t>
        <a:bodyPr/>
        <a:lstStyle/>
        <a:p>
          <a:endParaRPr lang="sl-SI"/>
        </a:p>
      </dgm:t>
    </dgm:pt>
    <dgm:pt modelId="{2EF03A3A-DE0C-4CBB-A081-50BCFC6AF848}" type="sibTrans" cxnId="{4EA93782-CCC4-4530-8A5B-13F090FA1ADC}">
      <dgm:prSet/>
      <dgm:spPr/>
      <dgm:t>
        <a:bodyPr/>
        <a:lstStyle/>
        <a:p>
          <a:endParaRPr lang="sl-SI"/>
        </a:p>
      </dgm:t>
    </dgm:pt>
    <dgm:pt modelId="{B12D8728-B5D2-4AD1-B6FD-825E82760A65}">
      <dgm:prSet phldrT="[besedilo]" custT="1"/>
      <dgm:spPr>
        <a:solidFill>
          <a:srgbClr val="9EC2A6"/>
        </a:solidFill>
      </dgm:spPr>
      <dgm:t>
        <a:bodyPr/>
        <a:lstStyle/>
        <a:p>
          <a:r>
            <a:rPr lang="sl-SI" sz="800" b="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Organ za potrjevanje*</a:t>
          </a:r>
          <a:br>
            <a:rPr lang="sl-SI" sz="600" dirty="0">
              <a:solidFill>
                <a:srgbClr val="5E5E5E"/>
              </a:solidFill>
            </a:rPr>
          </a:br>
          <a:endParaRPr lang="sl-SI" sz="600" dirty="0">
            <a:solidFill>
              <a:srgbClr val="5E5E5E"/>
            </a:solidFill>
          </a:endParaRPr>
        </a:p>
      </dgm:t>
    </dgm:pt>
    <dgm:pt modelId="{3428A8F4-7CBA-4BFE-84A0-F94F4A1B4F61}" type="parTrans" cxnId="{DF6AD091-DA09-4A24-9E4E-15A8FE7C1836}">
      <dgm:prSet/>
      <dgm:spPr/>
      <dgm:t>
        <a:bodyPr/>
        <a:lstStyle/>
        <a:p>
          <a:endParaRPr lang="sl-SI"/>
        </a:p>
      </dgm:t>
    </dgm:pt>
    <dgm:pt modelId="{EDD7ED5F-D28F-41F0-8988-DFB9E05248BF}" type="sibTrans" cxnId="{DF6AD091-DA09-4A24-9E4E-15A8FE7C1836}">
      <dgm:prSet/>
      <dgm:spPr/>
      <dgm:t>
        <a:bodyPr/>
        <a:lstStyle/>
        <a:p>
          <a:endParaRPr lang="sl-SI"/>
        </a:p>
      </dgm:t>
    </dgm:pt>
    <dgm:pt modelId="{8B0F51BC-48F3-4CB3-897C-B28A83E16AAB}">
      <dgm:prSet phldrT="[besedilo]" custT="1"/>
      <dgm:spPr/>
      <dgm:t>
        <a:bodyPr/>
        <a:lstStyle/>
        <a:p>
          <a:r>
            <a:rPr lang="sl-SI" sz="700" b="1" dirty="0"/>
            <a:t>Področni svetovalec I - Vodja rač. in plačilnega prometa</a:t>
          </a:r>
        </a:p>
      </dgm:t>
    </dgm:pt>
    <dgm:pt modelId="{236FC994-6F66-4DB1-BBF2-6DA0476E204A}" type="parTrans" cxnId="{B529A1AA-345C-467E-9D6D-7E3F2377CE30}">
      <dgm:prSet/>
      <dgm:spPr/>
      <dgm:t>
        <a:bodyPr/>
        <a:lstStyle/>
        <a:p>
          <a:endParaRPr lang="sl-SI"/>
        </a:p>
      </dgm:t>
    </dgm:pt>
    <dgm:pt modelId="{19BDDD47-779D-4B74-A1F7-CD87B894D92D}" type="sibTrans" cxnId="{B529A1AA-345C-467E-9D6D-7E3F2377CE30}">
      <dgm:prSet/>
      <dgm:spPr/>
      <dgm:t>
        <a:bodyPr/>
        <a:lstStyle/>
        <a:p>
          <a:endParaRPr lang="sl-SI"/>
        </a:p>
      </dgm:t>
    </dgm:pt>
    <dgm:pt modelId="{94323897-61CD-487E-952B-76FB8D5E8763}">
      <dgm:prSet phldrT="[besedilo]" custT="1"/>
      <dgm:spPr/>
      <dgm:t>
        <a:bodyPr/>
        <a:lstStyle/>
        <a:p>
          <a:r>
            <a:rPr lang="sl-SI" sz="700" b="1" dirty="0">
              <a:solidFill>
                <a:srgbClr val="5E5E5E"/>
              </a:solidFill>
            </a:rPr>
            <a:t>Področni podsekretar – Koordinator Organa za potrjevanje</a:t>
          </a:r>
        </a:p>
      </dgm:t>
    </dgm:pt>
    <dgm:pt modelId="{FAE08717-FEDE-4FD1-AADD-A1641C4DD4C7}" type="parTrans" cxnId="{E73B28C7-4717-4527-9B1B-F3A030DE02B8}">
      <dgm:prSet/>
      <dgm:spPr/>
      <dgm:t>
        <a:bodyPr/>
        <a:lstStyle/>
        <a:p>
          <a:endParaRPr lang="sl-SI"/>
        </a:p>
      </dgm:t>
    </dgm:pt>
    <dgm:pt modelId="{031AD047-C1BF-44DF-86FB-17E0D42F8A62}" type="sibTrans" cxnId="{E73B28C7-4717-4527-9B1B-F3A030DE02B8}">
      <dgm:prSet/>
      <dgm:spPr/>
      <dgm:t>
        <a:bodyPr/>
        <a:lstStyle/>
        <a:p>
          <a:endParaRPr lang="sl-SI"/>
        </a:p>
      </dgm:t>
    </dgm:pt>
    <dgm:pt modelId="{4DE4B28F-2EF0-4FB6-B69D-8002006DEA16}">
      <dgm:prSet phldrT="[besedil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700" b="1" dirty="0"/>
            <a:t>Višji svetovalec področja I - Finančni svetovalec</a:t>
          </a:r>
        </a:p>
        <a:p>
          <a:pPr marL="0" lvl="0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dirty="0"/>
        </a:p>
      </dgm:t>
    </dgm:pt>
    <dgm:pt modelId="{DC2BB568-14A0-4318-8901-5166DE98B83D}" type="parTrans" cxnId="{F630EC80-370E-46C8-8F60-4FBC74ECD13E}">
      <dgm:prSet/>
      <dgm:spPr/>
      <dgm:t>
        <a:bodyPr/>
        <a:lstStyle/>
        <a:p>
          <a:endParaRPr lang="sl-SI"/>
        </a:p>
      </dgm:t>
    </dgm:pt>
    <dgm:pt modelId="{F7B65660-A1C1-499F-8F84-1A8F8815E4BD}" type="sibTrans" cxnId="{F630EC80-370E-46C8-8F60-4FBC74ECD13E}">
      <dgm:prSet/>
      <dgm:spPr/>
      <dgm:t>
        <a:bodyPr/>
        <a:lstStyle/>
        <a:p>
          <a:endParaRPr lang="sl-SI"/>
        </a:p>
      </dgm:t>
    </dgm:pt>
    <dgm:pt modelId="{3709D959-4E7C-4581-A847-A30B30CEE6A1}">
      <dgm:prSet phldrT="[besedil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700" b="1" dirty="0"/>
            <a:t>Višji svetovalec področja II - Kontrolor zahtevkov in procesov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dirty="0"/>
        </a:p>
      </dgm:t>
    </dgm:pt>
    <dgm:pt modelId="{D469CBE4-1D93-4A04-BE70-78A375D0C94E}" type="parTrans" cxnId="{3C1D527B-12F1-4F10-BEA8-118CC632B132}">
      <dgm:prSet/>
      <dgm:spPr/>
      <dgm:t>
        <a:bodyPr/>
        <a:lstStyle/>
        <a:p>
          <a:endParaRPr lang="sl-SI"/>
        </a:p>
      </dgm:t>
    </dgm:pt>
    <dgm:pt modelId="{B2C5B0CE-9C2D-4EAA-85A6-310A9B6A736F}" type="sibTrans" cxnId="{3C1D527B-12F1-4F10-BEA8-118CC632B132}">
      <dgm:prSet/>
      <dgm:spPr/>
      <dgm:t>
        <a:bodyPr/>
        <a:lstStyle/>
        <a:p>
          <a:endParaRPr lang="sl-SI"/>
        </a:p>
      </dgm:t>
    </dgm:pt>
    <dgm:pt modelId="{B8E54EEA-E26E-4709-A35C-62937A97DCD6}">
      <dgm:prSet phldrT="[besedilo]"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Področni svetovalec I – Svetovalec za marketing in promocijo</a:t>
          </a:r>
        </a:p>
      </dgm:t>
    </dgm:pt>
    <dgm:pt modelId="{D87CEB6F-4B36-44A6-9B48-A81E4DC2B434}" type="parTrans" cxnId="{5D177DC7-56DE-429C-A686-364962DDC069}">
      <dgm:prSet/>
      <dgm:spPr/>
      <dgm:t>
        <a:bodyPr/>
        <a:lstStyle/>
        <a:p>
          <a:endParaRPr lang="sl-SI"/>
        </a:p>
      </dgm:t>
    </dgm:pt>
    <dgm:pt modelId="{F18AAB30-0163-4396-A516-7568A7741CA7}" type="sibTrans" cxnId="{5D177DC7-56DE-429C-A686-364962DDC069}">
      <dgm:prSet/>
      <dgm:spPr/>
      <dgm:t>
        <a:bodyPr/>
        <a:lstStyle/>
        <a:p>
          <a:endParaRPr lang="sl-SI"/>
        </a:p>
      </dgm:t>
    </dgm:pt>
    <dgm:pt modelId="{EE03B817-3A95-4C9D-931A-8AC1BE2920BC}">
      <dgm:prSet phldrT="[besedilo]"/>
      <dgm:spPr/>
      <dgm:t>
        <a:bodyPr/>
        <a:lstStyle/>
        <a:p>
          <a:r>
            <a:rPr lang="sl-SI" b="1" dirty="0"/>
            <a:t>Strokovni sodelavec VII/1 – Sodelavec za splošne zadeve</a:t>
          </a:r>
        </a:p>
      </dgm:t>
    </dgm:pt>
    <dgm:pt modelId="{ECDCE1F1-2D49-46F2-81E7-439F95808CD4}" type="parTrans" cxnId="{3567461B-8EBF-4B8D-AAE2-9C884EDE6A68}">
      <dgm:prSet/>
      <dgm:spPr/>
      <dgm:t>
        <a:bodyPr/>
        <a:lstStyle/>
        <a:p>
          <a:endParaRPr lang="sl-SI"/>
        </a:p>
      </dgm:t>
    </dgm:pt>
    <dgm:pt modelId="{526FF630-82F6-4938-8C2C-537DA2AC3366}" type="sibTrans" cxnId="{3567461B-8EBF-4B8D-AAE2-9C884EDE6A68}">
      <dgm:prSet/>
      <dgm:spPr/>
      <dgm:t>
        <a:bodyPr/>
        <a:lstStyle/>
        <a:p>
          <a:endParaRPr lang="sl-SI"/>
        </a:p>
      </dgm:t>
    </dgm:pt>
    <dgm:pt modelId="{DFAB9B80-BC89-47D3-AE57-A60A29CF6F71}">
      <dgm:prSet phldrT="[besedilo]"/>
      <dgm:spPr/>
      <dgm:t>
        <a:bodyPr/>
        <a:lstStyle/>
        <a:p>
          <a:r>
            <a:rPr lang="sl-SI" b="1" dirty="0"/>
            <a:t>Administrator V - Administrator</a:t>
          </a:r>
          <a:endParaRPr lang="sl-SI" dirty="0"/>
        </a:p>
      </dgm:t>
    </dgm:pt>
    <dgm:pt modelId="{D504D11C-FDD4-4BF4-8F81-DC3CF357EA6F}" type="parTrans" cxnId="{748BB9E8-FE17-4B4E-A0EF-FF7BB0E35DEA}">
      <dgm:prSet/>
      <dgm:spPr/>
      <dgm:t>
        <a:bodyPr/>
        <a:lstStyle/>
        <a:p>
          <a:endParaRPr lang="sl-SI"/>
        </a:p>
      </dgm:t>
    </dgm:pt>
    <dgm:pt modelId="{1FB3BDF9-46B7-4002-8318-23F9769A7AAA}" type="sibTrans" cxnId="{748BB9E8-FE17-4B4E-A0EF-FF7BB0E35DEA}">
      <dgm:prSet/>
      <dgm:spPr/>
      <dgm:t>
        <a:bodyPr/>
        <a:lstStyle/>
        <a:p>
          <a:endParaRPr lang="sl-SI"/>
        </a:p>
      </dgm:t>
    </dgm:pt>
    <dgm:pt modelId="{A7AB0F12-05BD-4698-8894-694651061CDB}">
      <dgm:prSet custT="1"/>
      <dgm:spPr/>
      <dgm:t>
        <a:bodyPr/>
        <a:lstStyle/>
        <a:p>
          <a:r>
            <a:rPr lang="sl-SI" sz="700" b="1" dirty="0"/>
            <a:t>Področni svetovalec I - Projektni vodja II</a:t>
          </a:r>
        </a:p>
        <a:p>
          <a:r>
            <a:rPr lang="sl-SI" sz="700" b="1" dirty="0">
              <a:solidFill>
                <a:schemeClr val="tx1"/>
              </a:solidFill>
            </a:rPr>
            <a:t>(2x)</a:t>
          </a:r>
        </a:p>
      </dgm:t>
    </dgm:pt>
    <dgm:pt modelId="{C4C36A4C-EE6F-43D2-BD01-A7E8D7B1B91E}" type="parTrans" cxnId="{7C729E95-2A9F-41ED-BE81-2E72CA57D618}">
      <dgm:prSet/>
      <dgm:spPr/>
      <dgm:t>
        <a:bodyPr/>
        <a:lstStyle/>
        <a:p>
          <a:endParaRPr lang="sl-SI"/>
        </a:p>
      </dgm:t>
    </dgm:pt>
    <dgm:pt modelId="{C79D1BB0-279E-4FC5-846D-969E19E2A0F8}" type="sibTrans" cxnId="{7C729E95-2A9F-41ED-BE81-2E72CA57D618}">
      <dgm:prSet/>
      <dgm:spPr/>
      <dgm:t>
        <a:bodyPr/>
        <a:lstStyle/>
        <a:p>
          <a:endParaRPr lang="sl-SI"/>
        </a:p>
      </dgm:t>
    </dgm:pt>
    <dgm:pt modelId="{BFCE710B-9D44-48EB-8BE8-F5E791D73A78}">
      <dgm:prSet custT="1"/>
      <dgm:spPr/>
      <dgm:t>
        <a:bodyPr/>
        <a:lstStyle/>
        <a:p>
          <a:r>
            <a:rPr lang="pl-PL" sz="700" b="1" dirty="0"/>
            <a:t>Višji svetovalec področja I - Projektni vodja I (6x)</a:t>
          </a:r>
          <a:endParaRPr lang="sl-SI" sz="700" b="1" dirty="0"/>
        </a:p>
      </dgm:t>
    </dgm:pt>
    <dgm:pt modelId="{48460EE5-384F-4D9A-B79C-B08FE4EB7FC5}" type="parTrans" cxnId="{08AD4093-FEF9-4FCF-B6F0-F353AC1160BE}">
      <dgm:prSet/>
      <dgm:spPr/>
      <dgm:t>
        <a:bodyPr/>
        <a:lstStyle/>
        <a:p>
          <a:endParaRPr lang="sl-SI"/>
        </a:p>
      </dgm:t>
    </dgm:pt>
    <dgm:pt modelId="{F625EEB8-DC59-4268-BEE9-9D0AB77AF554}" type="sibTrans" cxnId="{08AD4093-FEF9-4FCF-B6F0-F353AC1160BE}">
      <dgm:prSet/>
      <dgm:spPr/>
      <dgm:t>
        <a:bodyPr/>
        <a:lstStyle/>
        <a:p>
          <a:endParaRPr lang="sl-SI"/>
        </a:p>
      </dgm:t>
    </dgm:pt>
    <dgm:pt modelId="{844F4689-BEF1-46D7-B43E-91C59CB4EC91}">
      <dgm:prSet custT="1"/>
      <dgm:spPr/>
      <dgm:t>
        <a:bodyPr/>
        <a:lstStyle/>
        <a:p>
          <a:r>
            <a:rPr lang="pl-PL" sz="700" b="1" dirty="0"/>
            <a:t>Višji svetovalec področja I – </a:t>
          </a:r>
        </a:p>
        <a:p>
          <a:r>
            <a:rPr lang="pl-PL" sz="700" b="1" dirty="0"/>
            <a:t>Vodja centra za spremljavo naložb</a:t>
          </a:r>
        </a:p>
      </dgm:t>
    </dgm:pt>
    <dgm:pt modelId="{6FEA0C97-6BB6-4B09-8D16-488A3C5F7CA4}" type="parTrans" cxnId="{16F8B3D6-4388-4EA4-99D5-10BB1E8248DF}">
      <dgm:prSet/>
      <dgm:spPr/>
      <dgm:t>
        <a:bodyPr/>
        <a:lstStyle/>
        <a:p>
          <a:endParaRPr lang="sl-SI"/>
        </a:p>
      </dgm:t>
    </dgm:pt>
    <dgm:pt modelId="{194C5E66-FF47-48CE-8E73-39B8B8D61B4A}" type="sibTrans" cxnId="{16F8B3D6-4388-4EA4-99D5-10BB1E8248DF}">
      <dgm:prSet/>
      <dgm:spPr/>
      <dgm:t>
        <a:bodyPr/>
        <a:lstStyle/>
        <a:p>
          <a:endParaRPr lang="sl-SI"/>
        </a:p>
      </dgm:t>
    </dgm:pt>
    <dgm:pt modelId="{1CAF115E-9D54-4506-A330-5022E9BD310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sl-SI" sz="700" b="1" dirty="0">
              <a:solidFill>
                <a:schemeClr val="bg2">
                  <a:lumMod val="50000"/>
                </a:schemeClr>
              </a:solidFill>
            </a:rPr>
            <a:t>Višji svetovalec področja I – Svetovalec I (2x)</a:t>
          </a:r>
        </a:p>
      </dgm:t>
    </dgm:pt>
    <dgm:pt modelId="{4A162F71-80DC-4B6B-85AE-97899120EAFC}" type="parTrans" cxnId="{CE7D24E9-7D3C-4454-9936-8EB8AE32FD67}">
      <dgm:prSet/>
      <dgm:spPr/>
      <dgm:t>
        <a:bodyPr/>
        <a:lstStyle/>
        <a:p>
          <a:endParaRPr lang="sl-SI"/>
        </a:p>
      </dgm:t>
    </dgm:pt>
    <dgm:pt modelId="{74D7D484-41D0-4DD0-84DB-4EE0F9443986}" type="sibTrans" cxnId="{CE7D24E9-7D3C-4454-9936-8EB8AE32FD67}">
      <dgm:prSet/>
      <dgm:spPr/>
      <dgm:t>
        <a:bodyPr/>
        <a:lstStyle/>
        <a:p>
          <a:endParaRPr lang="sl-SI"/>
        </a:p>
      </dgm:t>
    </dgm:pt>
    <dgm:pt modelId="{3A9BE7EA-7FED-49ED-AC8C-1B81B6B24AD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sl-SI" sz="700" b="1" dirty="0">
              <a:solidFill>
                <a:schemeClr val="bg2">
                  <a:lumMod val="50000"/>
                </a:schemeClr>
              </a:solidFill>
            </a:rPr>
            <a:t>Višji svetovalec področja II – Svetovalec II</a:t>
          </a:r>
        </a:p>
      </dgm:t>
    </dgm:pt>
    <dgm:pt modelId="{C0F00C51-8AE6-45C8-A078-3260C516278F}" type="parTrans" cxnId="{1166C836-8412-4CB7-9497-458C67D255FB}">
      <dgm:prSet/>
      <dgm:spPr/>
      <dgm:t>
        <a:bodyPr/>
        <a:lstStyle/>
        <a:p>
          <a:endParaRPr lang="sl-SI"/>
        </a:p>
      </dgm:t>
    </dgm:pt>
    <dgm:pt modelId="{02E6FF59-D716-42D3-AAFA-47869599A3B7}" type="sibTrans" cxnId="{1166C836-8412-4CB7-9497-458C67D255FB}">
      <dgm:prSet/>
      <dgm:spPr/>
      <dgm:t>
        <a:bodyPr/>
        <a:lstStyle/>
        <a:p>
          <a:endParaRPr lang="sl-SI"/>
        </a:p>
      </dgm:t>
    </dgm:pt>
    <dgm:pt modelId="{F6C0FFA7-C8DA-4E22-8741-3ABED15779DE}" type="pres">
      <dgm:prSet presAssocID="{142A7561-A259-4F33-B398-54E90A5DCE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A95690-CDEA-4F08-9187-49A66B0D1C58}" type="pres">
      <dgm:prSet presAssocID="{B3C0B464-1B3E-47DB-A4CB-56CE11101353}" presName="root" presStyleCnt="0"/>
      <dgm:spPr/>
    </dgm:pt>
    <dgm:pt modelId="{36E6502D-045B-4BC5-9703-D33B679C069E}" type="pres">
      <dgm:prSet presAssocID="{B3C0B464-1B3E-47DB-A4CB-56CE11101353}" presName="rootComposite" presStyleCnt="0"/>
      <dgm:spPr/>
    </dgm:pt>
    <dgm:pt modelId="{27783229-5487-4C28-8FE5-A37705387E05}" type="pres">
      <dgm:prSet presAssocID="{B3C0B464-1B3E-47DB-A4CB-56CE11101353}" presName="rootText" presStyleLbl="node1" presStyleIdx="0" presStyleCnt="7" custScaleX="145049" custLinFactNeighborX="54544" custLinFactNeighborY="1349"/>
      <dgm:spPr/>
    </dgm:pt>
    <dgm:pt modelId="{B3E28C25-4BBA-45B4-83BA-F25477FDC00F}" type="pres">
      <dgm:prSet presAssocID="{B3C0B464-1B3E-47DB-A4CB-56CE11101353}" presName="rootConnector" presStyleLbl="node1" presStyleIdx="0" presStyleCnt="7"/>
      <dgm:spPr/>
    </dgm:pt>
    <dgm:pt modelId="{42503F01-2571-4FDD-8AA7-B931EDCB5DCB}" type="pres">
      <dgm:prSet presAssocID="{B3C0B464-1B3E-47DB-A4CB-56CE11101353}" presName="childShape" presStyleCnt="0"/>
      <dgm:spPr/>
    </dgm:pt>
    <dgm:pt modelId="{3092DF81-E8F3-441D-95E1-9ABC915D0276}" type="pres">
      <dgm:prSet presAssocID="{48460EE5-384F-4D9A-B79C-B08FE4EB7FC5}" presName="Name13" presStyleLbl="parChTrans1D2" presStyleIdx="0" presStyleCnt="19"/>
      <dgm:spPr/>
    </dgm:pt>
    <dgm:pt modelId="{C7653677-7145-4150-8311-7B8B964173EE}" type="pres">
      <dgm:prSet presAssocID="{BFCE710B-9D44-48EB-8BE8-F5E791D73A78}" presName="childText" presStyleLbl="bgAcc1" presStyleIdx="0" presStyleCnt="19" custLinFactNeighborX="74101" custLinFactNeighborY="15535">
        <dgm:presLayoutVars>
          <dgm:bulletEnabled val="1"/>
        </dgm:presLayoutVars>
      </dgm:prSet>
      <dgm:spPr/>
    </dgm:pt>
    <dgm:pt modelId="{4FE1F4C9-A36B-4EC9-A11B-EDBF5A3949B7}" type="pres">
      <dgm:prSet presAssocID="{C4C36A4C-EE6F-43D2-BD01-A7E8D7B1B91E}" presName="Name13" presStyleLbl="parChTrans1D2" presStyleIdx="1" presStyleCnt="19"/>
      <dgm:spPr/>
    </dgm:pt>
    <dgm:pt modelId="{2785CD8B-BAD9-4690-A29B-EF1B7BB45C74}" type="pres">
      <dgm:prSet presAssocID="{A7AB0F12-05BD-4698-8894-694651061CDB}" presName="childText" presStyleLbl="bgAcc1" presStyleIdx="1" presStyleCnt="19" custLinFactNeighborX="74737" custLinFactNeighborY="4352">
        <dgm:presLayoutVars>
          <dgm:bulletEnabled val="1"/>
        </dgm:presLayoutVars>
      </dgm:prSet>
      <dgm:spPr/>
    </dgm:pt>
    <dgm:pt modelId="{53CFD118-1E8C-419E-94C7-080DB36698FE}" type="pres">
      <dgm:prSet presAssocID="{6FEA0C97-6BB6-4B09-8D16-488A3C5F7CA4}" presName="Name13" presStyleLbl="parChTrans1D2" presStyleIdx="2" presStyleCnt="19"/>
      <dgm:spPr/>
    </dgm:pt>
    <dgm:pt modelId="{4D3F74B9-89E3-40B9-AA34-437385D788E5}" type="pres">
      <dgm:prSet presAssocID="{844F4689-BEF1-46D7-B43E-91C59CB4EC91}" presName="childText" presStyleLbl="bgAcc1" presStyleIdx="2" presStyleCnt="19" custLinFactNeighborX="74737" custLinFactNeighborY="-2778">
        <dgm:presLayoutVars>
          <dgm:bulletEnabled val="1"/>
        </dgm:presLayoutVars>
      </dgm:prSet>
      <dgm:spPr/>
    </dgm:pt>
    <dgm:pt modelId="{2B6AEA91-7221-4CD3-B6F6-680E2CDDF5BE}" type="pres">
      <dgm:prSet presAssocID="{B12D8728-B5D2-4AD1-B6FD-825E82760A65}" presName="root" presStyleCnt="0"/>
      <dgm:spPr/>
    </dgm:pt>
    <dgm:pt modelId="{D25953DE-3BAB-4DF5-895B-7C4222B8A63C}" type="pres">
      <dgm:prSet presAssocID="{B12D8728-B5D2-4AD1-B6FD-825E82760A65}" presName="rootComposite" presStyleCnt="0"/>
      <dgm:spPr/>
    </dgm:pt>
    <dgm:pt modelId="{49373225-0EB6-4E26-9E4C-83DB3AF41A60}" type="pres">
      <dgm:prSet presAssocID="{B12D8728-B5D2-4AD1-B6FD-825E82760A65}" presName="rootText" presStyleLbl="node1" presStyleIdx="1" presStyleCnt="7" custScaleX="145147" custLinFactX="10405" custLinFactNeighborX="100000" custLinFactNeighborY="9692"/>
      <dgm:spPr/>
    </dgm:pt>
    <dgm:pt modelId="{6156388E-DA5C-4564-B46A-E300697A71FD}" type="pres">
      <dgm:prSet presAssocID="{B12D8728-B5D2-4AD1-B6FD-825E82760A65}" presName="rootConnector" presStyleLbl="node1" presStyleIdx="1" presStyleCnt="7"/>
      <dgm:spPr/>
    </dgm:pt>
    <dgm:pt modelId="{FE82E597-058E-4D91-BD91-9135AD441D80}" type="pres">
      <dgm:prSet presAssocID="{B12D8728-B5D2-4AD1-B6FD-825E82760A65}" presName="childShape" presStyleCnt="0"/>
      <dgm:spPr/>
    </dgm:pt>
    <dgm:pt modelId="{A7D6D6D2-0402-4A36-9F36-E1CE0DBB08F3}" type="pres">
      <dgm:prSet presAssocID="{FAE08717-FEDE-4FD1-AADD-A1641C4DD4C7}" presName="Name13" presStyleLbl="parChTrans1D2" presStyleIdx="3" presStyleCnt="19"/>
      <dgm:spPr/>
    </dgm:pt>
    <dgm:pt modelId="{62E95208-AC73-4902-BE2C-CC721AFE7011}" type="pres">
      <dgm:prSet presAssocID="{94323897-61CD-487E-952B-76FB8D5E8763}" presName="childText" presStyleLbl="bgAcc1" presStyleIdx="3" presStyleCnt="19" custLinFactX="31288" custLinFactNeighborX="100000" custLinFactNeighborY="18128">
        <dgm:presLayoutVars>
          <dgm:bulletEnabled val="1"/>
        </dgm:presLayoutVars>
      </dgm:prSet>
      <dgm:spPr/>
    </dgm:pt>
    <dgm:pt modelId="{5594A5AF-526D-43D6-B708-9861DFE27415}" type="pres">
      <dgm:prSet presAssocID="{DC2BB568-14A0-4318-8901-5166DE98B83D}" presName="Name13" presStyleLbl="parChTrans1D2" presStyleIdx="4" presStyleCnt="19"/>
      <dgm:spPr/>
    </dgm:pt>
    <dgm:pt modelId="{102E2F21-0B43-4BA8-A5B1-8C03AAB09D61}" type="pres">
      <dgm:prSet presAssocID="{4DE4B28F-2EF0-4FB6-B69D-8002006DEA16}" presName="childText" presStyleLbl="bgAcc1" presStyleIdx="4" presStyleCnt="19" custLinFactX="31288" custLinFactNeighborX="100000" custLinFactNeighborY="19404">
        <dgm:presLayoutVars>
          <dgm:bulletEnabled val="1"/>
        </dgm:presLayoutVars>
      </dgm:prSet>
      <dgm:spPr/>
    </dgm:pt>
    <dgm:pt modelId="{65AC3515-85B7-4344-8BB8-307E8E9BC77D}" type="pres">
      <dgm:prSet presAssocID="{D469CBE4-1D93-4A04-BE70-78A375D0C94E}" presName="Name13" presStyleLbl="parChTrans1D2" presStyleIdx="5" presStyleCnt="19"/>
      <dgm:spPr/>
    </dgm:pt>
    <dgm:pt modelId="{F2A191D9-E006-405F-ACCF-B37E781810BC}" type="pres">
      <dgm:prSet presAssocID="{3709D959-4E7C-4581-A847-A30B30CEE6A1}" presName="childText" presStyleLbl="bgAcc1" presStyleIdx="5" presStyleCnt="19" custScaleY="121790" custLinFactX="31288" custLinFactNeighborX="100000" custLinFactNeighborY="18791">
        <dgm:presLayoutVars>
          <dgm:bulletEnabled val="1"/>
        </dgm:presLayoutVars>
      </dgm:prSet>
      <dgm:spPr/>
    </dgm:pt>
    <dgm:pt modelId="{60FDB3FC-79C5-4F63-9C10-160954A0E7AF}" type="pres">
      <dgm:prSet presAssocID="{C83A6B50-5783-4241-80C5-B26B301AB3E5}" presName="root" presStyleCnt="0"/>
      <dgm:spPr/>
    </dgm:pt>
    <dgm:pt modelId="{94A3BD2E-3516-4A6E-9F5F-D7495979352D}" type="pres">
      <dgm:prSet presAssocID="{C83A6B50-5783-4241-80C5-B26B301AB3E5}" presName="rootComposite" presStyleCnt="0"/>
      <dgm:spPr/>
    </dgm:pt>
    <dgm:pt modelId="{F50861ED-20BF-48AF-9B1B-27F3BBC76583}" type="pres">
      <dgm:prSet presAssocID="{C83A6B50-5783-4241-80C5-B26B301AB3E5}" presName="rootText" presStyleLbl="node1" presStyleIdx="2" presStyleCnt="7" custScaleX="145147" custLinFactX="13391" custLinFactNeighborX="100000" custLinFactNeighborY="7236"/>
      <dgm:spPr/>
    </dgm:pt>
    <dgm:pt modelId="{2FC4D6E1-A50F-4529-8DBC-06791DC11841}" type="pres">
      <dgm:prSet presAssocID="{C83A6B50-5783-4241-80C5-B26B301AB3E5}" presName="rootConnector" presStyleLbl="node1" presStyleIdx="2" presStyleCnt="7"/>
      <dgm:spPr/>
    </dgm:pt>
    <dgm:pt modelId="{2AFD8E9F-7678-4854-AE4D-7EF7D5F7FC34}" type="pres">
      <dgm:prSet presAssocID="{C83A6B50-5783-4241-80C5-B26B301AB3E5}" presName="childShape" presStyleCnt="0"/>
      <dgm:spPr/>
    </dgm:pt>
    <dgm:pt modelId="{D0F07DF4-A2DE-4E8C-B450-F610E8184BEC}" type="pres">
      <dgm:prSet presAssocID="{890BB3A2-B826-43FD-BE80-84EB88DE3661}" presName="Name13" presStyleLbl="parChTrans1D2" presStyleIdx="6" presStyleCnt="19"/>
      <dgm:spPr/>
    </dgm:pt>
    <dgm:pt modelId="{4FC6CECF-A0D1-48B5-8100-C65627229A33}" type="pres">
      <dgm:prSet presAssocID="{89B91E8E-5467-4BF6-A322-F5C1D9999CCA}" presName="childText" presStyleLbl="bgAcc1" presStyleIdx="6" presStyleCnt="19" custLinFactX="53324" custLinFactNeighborX="100000" custLinFactNeighborY="-6361">
        <dgm:presLayoutVars>
          <dgm:bulletEnabled val="1"/>
        </dgm:presLayoutVars>
      </dgm:prSet>
      <dgm:spPr/>
    </dgm:pt>
    <dgm:pt modelId="{8AE6F546-512A-4858-AC6C-5A7C0B2F5AEA}" type="pres">
      <dgm:prSet presAssocID="{236FC994-6F66-4DB1-BBF2-6DA0476E204A}" presName="Name13" presStyleLbl="parChTrans1D2" presStyleIdx="7" presStyleCnt="19"/>
      <dgm:spPr/>
    </dgm:pt>
    <dgm:pt modelId="{0CF981E8-C679-4967-B9CC-7710BB21BB68}" type="pres">
      <dgm:prSet presAssocID="{8B0F51BC-48F3-4CB3-897C-B28A83E16AAB}" presName="childText" presStyleLbl="bgAcc1" presStyleIdx="7" presStyleCnt="19" custLinFactX="53324" custLinFactNeighborX="100000" custLinFactNeighborY="-16428">
        <dgm:presLayoutVars>
          <dgm:bulletEnabled val="1"/>
        </dgm:presLayoutVars>
      </dgm:prSet>
      <dgm:spPr/>
    </dgm:pt>
    <dgm:pt modelId="{82D8A33E-9B70-440A-A6CD-54800B9F8420}" type="pres">
      <dgm:prSet presAssocID="{FF0D4AD3-30A3-4562-BC3B-A9ECF149F2B9}" presName="Name13" presStyleLbl="parChTrans1D2" presStyleIdx="8" presStyleCnt="19"/>
      <dgm:spPr/>
    </dgm:pt>
    <dgm:pt modelId="{AF23BBF2-5B4A-4F4E-826E-C383BFE47EBE}" type="pres">
      <dgm:prSet presAssocID="{8F976F63-206E-4DBE-B818-76F4458CC982}" presName="childText" presStyleLbl="bgAcc1" presStyleIdx="8" presStyleCnt="19" custLinFactX="53324" custLinFactNeighborX="100000" custLinFactNeighborY="-29570">
        <dgm:presLayoutVars>
          <dgm:bulletEnabled val="1"/>
        </dgm:presLayoutVars>
      </dgm:prSet>
      <dgm:spPr/>
    </dgm:pt>
    <dgm:pt modelId="{B3782B2D-0B03-4C75-84C0-BB9AF4790003}" type="pres">
      <dgm:prSet presAssocID="{C359A69B-3B58-4088-A1FD-FE6D1313372B}" presName="Name13" presStyleLbl="parChTrans1D2" presStyleIdx="9" presStyleCnt="19"/>
      <dgm:spPr/>
    </dgm:pt>
    <dgm:pt modelId="{8647B650-5557-46ED-9A43-9157CDCA9151}" type="pres">
      <dgm:prSet presAssocID="{6EC36DC9-9D3A-43A7-85F8-6DCE86818175}" presName="childText" presStyleLbl="bgAcc1" presStyleIdx="9" presStyleCnt="19" custLinFactX="53324" custLinFactNeighborX="100000" custLinFactNeighborY="-36670">
        <dgm:presLayoutVars>
          <dgm:bulletEnabled val="1"/>
        </dgm:presLayoutVars>
      </dgm:prSet>
      <dgm:spPr/>
    </dgm:pt>
    <dgm:pt modelId="{8EC4BCDE-4051-4C2A-85BC-3F119476E823}" type="pres">
      <dgm:prSet presAssocID="{3E83CB43-ADD4-4BCF-B0AE-57285D4B086F}" presName="root" presStyleCnt="0"/>
      <dgm:spPr/>
    </dgm:pt>
    <dgm:pt modelId="{60B44A76-E6B0-4D2A-8FF3-0EEF5C9CE70B}" type="pres">
      <dgm:prSet presAssocID="{3E83CB43-ADD4-4BCF-B0AE-57285D4B086F}" presName="rootComposite" presStyleCnt="0"/>
      <dgm:spPr/>
    </dgm:pt>
    <dgm:pt modelId="{4FB10C50-5221-4D87-83CE-4E73F92F3117}" type="pres">
      <dgm:prSet presAssocID="{3E83CB43-ADD4-4BCF-B0AE-57285D4B086F}" presName="rootText" presStyleLbl="node1" presStyleIdx="3" presStyleCnt="7" custScaleX="145147" custLinFactX="15579" custLinFactNeighborX="100000" custLinFactNeighborY="7236"/>
      <dgm:spPr/>
    </dgm:pt>
    <dgm:pt modelId="{8E3E7557-097A-485F-9ACB-34A992FA0DCF}" type="pres">
      <dgm:prSet presAssocID="{3E83CB43-ADD4-4BCF-B0AE-57285D4B086F}" presName="rootConnector" presStyleLbl="node1" presStyleIdx="3" presStyleCnt="7"/>
      <dgm:spPr/>
    </dgm:pt>
    <dgm:pt modelId="{03B973B3-5BBB-4482-9B20-17BF15368913}" type="pres">
      <dgm:prSet presAssocID="{3E83CB43-ADD4-4BCF-B0AE-57285D4B086F}" presName="childShape" presStyleCnt="0"/>
      <dgm:spPr/>
    </dgm:pt>
    <dgm:pt modelId="{B0CA186D-9AE9-4878-98D4-C673768167BE}" type="pres">
      <dgm:prSet presAssocID="{5B35DFFE-D63D-426F-99A1-887F8C276580}" presName="Name13" presStyleLbl="parChTrans1D2" presStyleIdx="10" presStyleCnt="19"/>
      <dgm:spPr/>
    </dgm:pt>
    <dgm:pt modelId="{915BC79F-69D3-4696-93E1-71273C942BFD}" type="pres">
      <dgm:prSet presAssocID="{94216764-813C-425B-AE01-614FD9379AF1}" presName="childText" presStyleLbl="bgAcc1" presStyleIdx="10" presStyleCnt="19" custLinFactX="49748" custLinFactNeighborX="100000" custLinFactNeighborY="-8991">
        <dgm:presLayoutVars>
          <dgm:bulletEnabled val="1"/>
        </dgm:presLayoutVars>
      </dgm:prSet>
      <dgm:spPr/>
    </dgm:pt>
    <dgm:pt modelId="{C6F927ED-0889-4B11-95F9-C1DD60D8A311}" type="pres">
      <dgm:prSet presAssocID="{910957D0-A4C3-43B3-9482-4BB16B77330D}" presName="Name13" presStyleLbl="parChTrans1D2" presStyleIdx="11" presStyleCnt="19"/>
      <dgm:spPr/>
    </dgm:pt>
    <dgm:pt modelId="{36CC808C-A992-4171-811C-027A65E4D7C8}" type="pres">
      <dgm:prSet presAssocID="{8F39AFAA-29BC-4FB7-A666-81A3AA97A468}" presName="childText" presStyleLbl="bgAcc1" presStyleIdx="11" presStyleCnt="19" custLinFactX="49748" custLinFactNeighborX="100000" custLinFactNeighborY="-21347">
        <dgm:presLayoutVars>
          <dgm:bulletEnabled val="1"/>
        </dgm:presLayoutVars>
      </dgm:prSet>
      <dgm:spPr/>
    </dgm:pt>
    <dgm:pt modelId="{C1EAD677-3082-4845-840E-0BE9FED0D8DA}" type="pres">
      <dgm:prSet presAssocID="{B70912C5-019E-439A-B34C-84046DDF8733}" presName="Name13" presStyleLbl="parChTrans1D2" presStyleIdx="12" presStyleCnt="19"/>
      <dgm:spPr/>
    </dgm:pt>
    <dgm:pt modelId="{02B19E3E-033F-4D66-B1EA-4B13E5D3726C}" type="pres">
      <dgm:prSet presAssocID="{AB1BCE62-A95B-4A0D-B91C-62793D825290}" presName="childText" presStyleLbl="bgAcc1" presStyleIdx="12" presStyleCnt="19" custLinFactX="49748" custLinFactNeighborX="100000" custLinFactNeighborY="-29617">
        <dgm:presLayoutVars>
          <dgm:bulletEnabled val="1"/>
        </dgm:presLayoutVars>
      </dgm:prSet>
      <dgm:spPr/>
    </dgm:pt>
    <dgm:pt modelId="{EE77087A-C9FA-4312-95F8-641CD9466F72}" type="pres">
      <dgm:prSet presAssocID="{09F67EA7-6BD1-4DDD-897F-DAE60B11E36D}" presName="Name13" presStyleLbl="parChTrans1D2" presStyleIdx="13" presStyleCnt="19"/>
      <dgm:spPr/>
    </dgm:pt>
    <dgm:pt modelId="{BFD88EB2-9927-4154-B9F9-988CF5A1B5D0}" type="pres">
      <dgm:prSet presAssocID="{4C135092-74A1-4A30-874E-600117961B76}" presName="childText" presStyleLbl="bgAcc1" presStyleIdx="13" presStyleCnt="19" custLinFactX="49748" custLinFactNeighborX="100000" custLinFactNeighborY="-36670">
        <dgm:presLayoutVars>
          <dgm:bulletEnabled val="1"/>
        </dgm:presLayoutVars>
      </dgm:prSet>
      <dgm:spPr/>
    </dgm:pt>
    <dgm:pt modelId="{65D3D1C5-7A24-48D2-9929-08D009CD59F9}" type="pres">
      <dgm:prSet presAssocID="{D87CEB6F-4B36-44A6-9B48-A81E4DC2B434}" presName="Name13" presStyleLbl="parChTrans1D2" presStyleIdx="14" presStyleCnt="19"/>
      <dgm:spPr/>
    </dgm:pt>
    <dgm:pt modelId="{978136D9-073D-4546-AC01-DBFBD077FB85}" type="pres">
      <dgm:prSet presAssocID="{B8E54EEA-E26E-4709-A35C-62937A97DCD6}" presName="childText" presStyleLbl="bgAcc1" presStyleIdx="14" presStyleCnt="19" custLinFactX="49748" custLinFactNeighborX="100000" custLinFactNeighborY="-46006">
        <dgm:presLayoutVars>
          <dgm:bulletEnabled val="1"/>
        </dgm:presLayoutVars>
      </dgm:prSet>
      <dgm:spPr/>
    </dgm:pt>
    <dgm:pt modelId="{C1C23AD1-5D9B-4D10-BA7E-A8615C74B542}" type="pres">
      <dgm:prSet presAssocID="{ECDCE1F1-2D49-46F2-81E7-439F95808CD4}" presName="Name13" presStyleLbl="parChTrans1D2" presStyleIdx="15" presStyleCnt="19"/>
      <dgm:spPr/>
    </dgm:pt>
    <dgm:pt modelId="{CE43440B-C9AD-43CF-8D9E-A6AED686B094}" type="pres">
      <dgm:prSet presAssocID="{EE03B817-3A95-4C9D-931A-8AC1BE2920BC}" presName="childText" presStyleLbl="bgAcc1" presStyleIdx="15" presStyleCnt="19" custLinFactX="49748" custLinFactNeighborX="100000" custLinFactNeighborY="-59140">
        <dgm:presLayoutVars>
          <dgm:bulletEnabled val="1"/>
        </dgm:presLayoutVars>
      </dgm:prSet>
      <dgm:spPr/>
    </dgm:pt>
    <dgm:pt modelId="{DE411176-769C-4D89-A750-6B259D8D2E33}" type="pres">
      <dgm:prSet presAssocID="{D504D11C-FDD4-4BF4-8F81-DC3CF357EA6F}" presName="Name13" presStyleLbl="parChTrans1D2" presStyleIdx="16" presStyleCnt="19"/>
      <dgm:spPr/>
    </dgm:pt>
    <dgm:pt modelId="{C24BE28F-FB29-4A33-B573-E92726E79362}" type="pres">
      <dgm:prSet presAssocID="{DFAB9B80-BC89-47D3-AE57-A60A29CF6F71}" presName="childText" presStyleLbl="bgAcc1" presStyleIdx="16" presStyleCnt="19" custLinFactX="49748" custLinFactNeighborX="100000" custLinFactNeighborY="-62727">
        <dgm:presLayoutVars>
          <dgm:bulletEnabled val="1"/>
        </dgm:presLayoutVars>
      </dgm:prSet>
      <dgm:spPr/>
    </dgm:pt>
    <dgm:pt modelId="{96A8137A-C3FE-413F-9A3B-4BB6113FCEA2}" type="pres">
      <dgm:prSet presAssocID="{C4E48E3D-B999-433D-8200-3C311B9C75A6}" presName="root" presStyleCnt="0"/>
      <dgm:spPr/>
    </dgm:pt>
    <dgm:pt modelId="{8CA42345-19B7-4F5B-80F5-D446BBE6FC50}" type="pres">
      <dgm:prSet presAssocID="{C4E48E3D-B999-433D-8200-3C311B9C75A6}" presName="rootComposite" presStyleCnt="0"/>
      <dgm:spPr/>
    </dgm:pt>
    <dgm:pt modelId="{19020026-8432-4E3E-AE28-232ED84DE1AE}" type="pres">
      <dgm:prSet presAssocID="{C4E48E3D-B999-433D-8200-3C311B9C75A6}" presName="rootText" presStyleLbl="node1" presStyleIdx="4" presStyleCnt="7" custScaleX="141975" custScaleY="113642" custLinFactX="82099" custLinFactNeighborX="100000" custLinFactNeighborY="7236"/>
      <dgm:spPr/>
    </dgm:pt>
    <dgm:pt modelId="{D63991A6-92EC-450F-938A-3EF26CF55F96}" type="pres">
      <dgm:prSet presAssocID="{C4E48E3D-B999-433D-8200-3C311B9C75A6}" presName="rootConnector" presStyleLbl="node1" presStyleIdx="4" presStyleCnt="7"/>
      <dgm:spPr/>
    </dgm:pt>
    <dgm:pt modelId="{4FF34E42-2605-4C22-86AA-72401C95A831}" type="pres">
      <dgm:prSet presAssocID="{C4E48E3D-B999-433D-8200-3C311B9C75A6}" presName="childShape" presStyleCnt="0"/>
      <dgm:spPr/>
    </dgm:pt>
    <dgm:pt modelId="{BC6C1F82-CE18-4F5A-A16D-777A7355607E}" type="pres">
      <dgm:prSet presAssocID="{3F3634CF-8197-4CDD-93F3-026F6181A45C}" presName="Name13" presStyleLbl="parChTrans1D2" presStyleIdx="17" presStyleCnt="19"/>
      <dgm:spPr/>
    </dgm:pt>
    <dgm:pt modelId="{2A949781-49D9-4256-A532-57B239AC7654}" type="pres">
      <dgm:prSet presAssocID="{B53770FB-55EB-4E57-A94E-FFE509775E42}" presName="childText" presStyleLbl="bgAcc1" presStyleIdx="17" presStyleCnt="19" custLinFactX="100000" custLinFactNeighborX="142660" custLinFactNeighborY="3311">
        <dgm:presLayoutVars>
          <dgm:bulletEnabled val="1"/>
        </dgm:presLayoutVars>
      </dgm:prSet>
      <dgm:spPr/>
    </dgm:pt>
    <dgm:pt modelId="{3175CAB1-77EE-4801-A302-87CF22E7A47F}" type="pres">
      <dgm:prSet presAssocID="{0B59178B-BF37-4007-AEB3-5035DAF540BC}" presName="Name13" presStyleLbl="parChTrans1D2" presStyleIdx="18" presStyleCnt="19"/>
      <dgm:spPr/>
    </dgm:pt>
    <dgm:pt modelId="{C70AE6F8-88C4-4878-BD52-82CD22A4E80F}" type="pres">
      <dgm:prSet presAssocID="{7F0BF7DC-A30F-4EE9-AC2C-BEB516E09B6D}" presName="childText" presStyleLbl="bgAcc1" presStyleIdx="18" presStyleCnt="19" custLinFactX="100000" custLinFactNeighborX="142660" custLinFactNeighborY="11187">
        <dgm:presLayoutVars>
          <dgm:bulletEnabled val="1"/>
        </dgm:presLayoutVars>
      </dgm:prSet>
      <dgm:spPr/>
    </dgm:pt>
    <dgm:pt modelId="{A6117CA7-070E-4903-A9BC-541DA8823931}" type="pres">
      <dgm:prSet presAssocID="{1CAF115E-9D54-4506-A330-5022E9BD3103}" presName="root" presStyleCnt="0"/>
      <dgm:spPr/>
    </dgm:pt>
    <dgm:pt modelId="{E887C6BC-9D2C-48F2-A3C7-72A9A21D6935}" type="pres">
      <dgm:prSet presAssocID="{1CAF115E-9D54-4506-A330-5022E9BD3103}" presName="rootComposite" presStyleCnt="0"/>
      <dgm:spPr/>
    </dgm:pt>
    <dgm:pt modelId="{97A7B692-7D0E-4817-9BEB-A4A5CCF4817A}" type="pres">
      <dgm:prSet presAssocID="{1CAF115E-9D54-4506-A330-5022E9BD3103}" presName="rootText" presStyleLbl="node1" presStyleIdx="5" presStyleCnt="7" custScaleX="86002" custScaleY="67745" custLinFactX="-200000" custLinFactY="276523" custLinFactNeighborX="-281197" custLinFactNeighborY="300000"/>
      <dgm:spPr/>
    </dgm:pt>
    <dgm:pt modelId="{D3E28E4C-F5E6-4634-89BE-D105D908B5C2}" type="pres">
      <dgm:prSet presAssocID="{1CAF115E-9D54-4506-A330-5022E9BD3103}" presName="rootConnector" presStyleLbl="node1" presStyleIdx="5" presStyleCnt="7"/>
      <dgm:spPr/>
    </dgm:pt>
    <dgm:pt modelId="{99E78FB3-6DDC-429F-9BB0-4639C89643B6}" type="pres">
      <dgm:prSet presAssocID="{1CAF115E-9D54-4506-A330-5022E9BD3103}" presName="childShape" presStyleCnt="0"/>
      <dgm:spPr/>
    </dgm:pt>
    <dgm:pt modelId="{B27A1CDD-F40E-4365-9608-6F479D7C532C}" type="pres">
      <dgm:prSet presAssocID="{3A9BE7EA-7FED-49ED-AC8C-1B81B6B24AD0}" presName="root" presStyleCnt="0"/>
      <dgm:spPr/>
    </dgm:pt>
    <dgm:pt modelId="{4EB6A319-2A5C-4C14-BE8F-9CF8E3B2C8AD}" type="pres">
      <dgm:prSet presAssocID="{3A9BE7EA-7FED-49ED-AC8C-1B81B6B24AD0}" presName="rootComposite" presStyleCnt="0"/>
      <dgm:spPr/>
    </dgm:pt>
    <dgm:pt modelId="{9410772E-E934-4C6C-889A-BDDAB7CCCAC5}" type="pres">
      <dgm:prSet presAssocID="{3A9BE7EA-7FED-49ED-AC8C-1B81B6B24AD0}" presName="rootText" presStyleLbl="node1" presStyleIdx="6" presStyleCnt="7" custScaleX="86368" custScaleY="68645" custLinFactX="-292565" custLinFactY="300000" custLinFactNeighborX="-300000" custLinFactNeighborY="370887"/>
      <dgm:spPr/>
    </dgm:pt>
    <dgm:pt modelId="{F177ABDA-19C7-49A2-BD8D-4D30F55114B5}" type="pres">
      <dgm:prSet presAssocID="{3A9BE7EA-7FED-49ED-AC8C-1B81B6B24AD0}" presName="rootConnector" presStyleLbl="node1" presStyleIdx="6" presStyleCnt="7"/>
      <dgm:spPr/>
    </dgm:pt>
    <dgm:pt modelId="{91B688C1-B72D-4B8C-9CC6-537CAE4ED4A9}" type="pres">
      <dgm:prSet presAssocID="{3A9BE7EA-7FED-49ED-AC8C-1B81B6B24AD0}" presName="childShape" presStyleCnt="0"/>
      <dgm:spPr/>
    </dgm:pt>
  </dgm:ptLst>
  <dgm:cxnLst>
    <dgm:cxn modelId="{436BA102-E280-49CA-93B8-3E2E23E3E4DF}" type="presOf" srcId="{FAE08717-FEDE-4FD1-AADD-A1641C4DD4C7}" destId="{A7D6D6D2-0402-4A36-9F36-E1CE0DBB08F3}" srcOrd="0" destOrd="0" presId="urn:microsoft.com/office/officeart/2005/8/layout/hierarchy3"/>
    <dgm:cxn modelId="{97933803-C4C8-46FA-B89E-AC626FE7E416}" type="presOf" srcId="{94216764-813C-425B-AE01-614FD9379AF1}" destId="{915BC79F-69D3-4696-93E1-71273C942BFD}" srcOrd="0" destOrd="0" presId="urn:microsoft.com/office/officeart/2005/8/layout/hierarchy3"/>
    <dgm:cxn modelId="{86770505-CC8C-4158-BBA5-9C3B6E970AD1}" srcId="{C83A6B50-5783-4241-80C5-B26B301AB3E5}" destId="{8F976F63-206E-4DBE-B818-76F4458CC982}" srcOrd="2" destOrd="0" parTransId="{FF0D4AD3-30A3-4562-BC3B-A9ECF149F2B9}" sibTransId="{EDD9D7A2-FEFD-4051-BAE7-BD33D7D8D18A}"/>
    <dgm:cxn modelId="{025F0808-E51A-4BF6-A8C7-3438355045AD}" srcId="{142A7561-A259-4F33-B398-54E90A5DCEC2}" destId="{C4E48E3D-B999-433D-8200-3C311B9C75A6}" srcOrd="4" destOrd="0" parTransId="{AAA91548-D911-4BB8-B1F0-D7770ECBB03E}" sibTransId="{7F34C49E-431B-4059-900C-A4F191C71C45}"/>
    <dgm:cxn modelId="{F1AC5209-A036-4967-841F-2796AD8BC207}" srcId="{142A7561-A259-4F33-B398-54E90A5DCEC2}" destId="{3E83CB43-ADD4-4BCF-B0AE-57285D4B086F}" srcOrd="3" destOrd="0" parTransId="{5779AFDB-A0F8-47C3-B6FF-01EE07F6DE9D}" sibTransId="{ED5510B7-5935-44C1-9838-745A5C6E9862}"/>
    <dgm:cxn modelId="{B2B6A90A-BE02-49E4-B3D2-77CFB08E2C59}" type="presOf" srcId="{EE03B817-3A95-4C9D-931A-8AC1BE2920BC}" destId="{CE43440B-C9AD-43CF-8D9E-A6AED686B094}" srcOrd="0" destOrd="0" presId="urn:microsoft.com/office/officeart/2005/8/layout/hierarchy3"/>
    <dgm:cxn modelId="{807B600E-AB85-401C-BEF7-A82DFB0B4831}" type="presOf" srcId="{48460EE5-384F-4D9A-B79C-B08FE4EB7FC5}" destId="{3092DF81-E8F3-441D-95E1-9ABC915D0276}" srcOrd="0" destOrd="0" presId="urn:microsoft.com/office/officeart/2005/8/layout/hierarchy3"/>
    <dgm:cxn modelId="{0FA5E712-8F23-482F-BAE2-1F54ECB90B7E}" type="presOf" srcId="{C359A69B-3B58-4088-A1FD-FE6D1313372B}" destId="{B3782B2D-0B03-4C75-84C0-BB9AF4790003}" srcOrd="0" destOrd="0" presId="urn:microsoft.com/office/officeart/2005/8/layout/hierarchy3"/>
    <dgm:cxn modelId="{F525C613-CD66-4BC6-971E-46D34FC2D6EC}" type="presOf" srcId="{B3C0B464-1B3E-47DB-A4CB-56CE11101353}" destId="{B3E28C25-4BBA-45B4-83BA-F25477FDC00F}" srcOrd="1" destOrd="0" presId="urn:microsoft.com/office/officeart/2005/8/layout/hierarchy3"/>
    <dgm:cxn modelId="{3567461B-8EBF-4B8D-AAE2-9C884EDE6A68}" srcId="{3E83CB43-ADD4-4BCF-B0AE-57285D4B086F}" destId="{EE03B817-3A95-4C9D-931A-8AC1BE2920BC}" srcOrd="5" destOrd="0" parTransId="{ECDCE1F1-2D49-46F2-81E7-439F95808CD4}" sibTransId="{526FF630-82F6-4938-8C2C-537DA2AC3366}"/>
    <dgm:cxn modelId="{EEF9561E-C988-4194-8160-0BD976375D59}" type="presOf" srcId="{B70912C5-019E-439A-B34C-84046DDF8733}" destId="{C1EAD677-3082-4845-840E-0BE9FED0D8DA}" srcOrd="0" destOrd="0" presId="urn:microsoft.com/office/officeart/2005/8/layout/hierarchy3"/>
    <dgm:cxn modelId="{97A41127-0DE9-46C8-BC9F-A312B2987937}" type="presOf" srcId="{0B59178B-BF37-4007-AEB3-5035DAF540BC}" destId="{3175CAB1-77EE-4801-A302-87CF22E7A47F}" srcOrd="0" destOrd="0" presId="urn:microsoft.com/office/officeart/2005/8/layout/hierarchy3"/>
    <dgm:cxn modelId="{3AE01A27-72DD-45D8-A50C-D779FA95BB93}" type="presOf" srcId="{B8E54EEA-E26E-4709-A35C-62937A97DCD6}" destId="{978136D9-073D-4546-AC01-DBFBD077FB85}" srcOrd="0" destOrd="0" presId="urn:microsoft.com/office/officeart/2005/8/layout/hierarchy3"/>
    <dgm:cxn modelId="{778DCE2F-CBA5-4C13-A6E2-B9DE80DC44EE}" srcId="{142A7561-A259-4F33-B398-54E90A5DCEC2}" destId="{C83A6B50-5783-4241-80C5-B26B301AB3E5}" srcOrd="2" destOrd="0" parTransId="{867804AE-9944-40A3-90ED-03E89472AF2E}" sibTransId="{563DE344-0676-4888-B168-0119470FAE49}"/>
    <dgm:cxn modelId="{1614CD31-39B5-4E8C-8AD2-A17EC8126B0E}" type="presOf" srcId="{8F39AFAA-29BC-4FB7-A666-81A3AA97A468}" destId="{36CC808C-A992-4171-811C-027A65E4D7C8}" srcOrd="0" destOrd="0" presId="urn:microsoft.com/office/officeart/2005/8/layout/hierarchy3"/>
    <dgm:cxn modelId="{1166C836-8412-4CB7-9497-458C67D255FB}" srcId="{142A7561-A259-4F33-B398-54E90A5DCEC2}" destId="{3A9BE7EA-7FED-49ED-AC8C-1B81B6B24AD0}" srcOrd="6" destOrd="0" parTransId="{C0F00C51-8AE6-45C8-A078-3260C516278F}" sibTransId="{02E6FF59-D716-42D3-AAFA-47869599A3B7}"/>
    <dgm:cxn modelId="{E56AA437-549F-4551-B515-370A491EDB8A}" type="presOf" srcId="{1CAF115E-9D54-4506-A330-5022E9BD3103}" destId="{D3E28E4C-F5E6-4634-89BE-D105D908B5C2}" srcOrd="1" destOrd="0" presId="urn:microsoft.com/office/officeart/2005/8/layout/hierarchy3"/>
    <dgm:cxn modelId="{84D7585C-5A63-4DE3-8869-95D68FA4131B}" type="presOf" srcId="{844F4689-BEF1-46D7-B43E-91C59CB4EC91}" destId="{4D3F74B9-89E3-40B9-AA34-437385D788E5}" srcOrd="0" destOrd="0" presId="urn:microsoft.com/office/officeart/2005/8/layout/hierarchy3"/>
    <dgm:cxn modelId="{FE33005E-F13A-4522-9E4F-1C853846828B}" srcId="{3E83CB43-ADD4-4BCF-B0AE-57285D4B086F}" destId="{94216764-813C-425B-AE01-614FD9379AF1}" srcOrd="0" destOrd="0" parTransId="{5B35DFFE-D63D-426F-99A1-887F8C276580}" sibTransId="{EB5FFA01-8030-419E-A194-ACF2DEA790AC}"/>
    <dgm:cxn modelId="{9305885F-BF82-486B-81C4-8C14CF38DCB2}" type="presOf" srcId="{AB1BCE62-A95B-4A0D-B91C-62793D825290}" destId="{02B19E3E-033F-4D66-B1EA-4B13E5D3726C}" srcOrd="0" destOrd="0" presId="urn:microsoft.com/office/officeart/2005/8/layout/hierarchy3"/>
    <dgm:cxn modelId="{EAC01B63-F2B0-4E2E-90C2-3A49DE2CFB77}" type="presOf" srcId="{6EC36DC9-9D3A-43A7-85F8-6DCE86818175}" destId="{8647B650-5557-46ED-9A43-9157CDCA9151}" srcOrd="0" destOrd="0" presId="urn:microsoft.com/office/officeart/2005/8/layout/hierarchy3"/>
    <dgm:cxn modelId="{3C41E345-0D6C-480B-9252-9CC65EC1B771}" type="presOf" srcId="{3A9BE7EA-7FED-49ED-AC8C-1B81B6B24AD0}" destId="{9410772E-E934-4C6C-889A-BDDAB7CCCAC5}" srcOrd="0" destOrd="0" presId="urn:microsoft.com/office/officeart/2005/8/layout/hierarchy3"/>
    <dgm:cxn modelId="{DDCC3A48-2FD9-423A-BD0D-1599938B47E7}" type="presOf" srcId="{3E83CB43-ADD4-4BCF-B0AE-57285D4B086F}" destId="{8E3E7557-097A-485F-9ACB-34A992FA0DCF}" srcOrd="1" destOrd="0" presId="urn:microsoft.com/office/officeart/2005/8/layout/hierarchy3"/>
    <dgm:cxn modelId="{07464C69-8D11-4720-A2B5-3875BFD97589}" type="presOf" srcId="{4DE4B28F-2EF0-4FB6-B69D-8002006DEA16}" destId="{102E2F21-0B43-4BA8-A5B1-8C03AAB09D61}" srcOrd="0" destOrd="0" presId="urn:microsoft.com/office/officeart/2005/8/layout/hierarchy3"/>
    <dgm:cxn modelId="{10B0354A-F244-4F8C-8D01-6444B8D01FB7}" type="presOf" srcId="{C83A6B50-5783-4241-80C5-B26B301AB3E5}" destId="{F50861ED-20BF-48AF-9B1B-27F3BBC76583}" srcOrd="0" destOrd="0" presId="urn:microsoft.com/office/officeart/2005/8/layout/hierarchy3"/>
    <dgm:cxn modelId="{0D23454A-070D-4084-8542-BD7ED14195B7}" type="presOf" srcId="{5B35DFFE-D63D-426F-99A1-887F8C276580}" destId="{B0CA186D-9AE9-4878-98D4-C673768167BE}" srcOrd="0" destOrd="0" presId="urn:microsoft.com/office/officeart/2005/8/layout/hierarchy3"/>
    <dgm:cxn modelId="{5CE08F4A-AAEC-49F9-88E4-5597D3358BB1}" type="presOf" srcId="{C4E48E3D-B999-433D-8200-3C311B9C75A6}" destId="{19020026-8432-4E3E-AE28-232ED84DE1AE}" srcOrd="0" destOrd="0" presId="urn:microsoft.com/office/officeart/2005/8/layout/hierarchy3"/>
    <dgm:cxn modelId="{BD1FBC6B-18EA-45C6-8774-320E61C1D384}" srcId="{3E83CB43-ADD4-4BCF-B0AE-57285D4B086F}" destId="{8F39AFAA-29BC-4FB7-A666-81A3AA97A468}" srcOrd="1" destOrd="0" parTransId="{910957D0-A4C3-43B3-9482-4BB16B77330D}" sibTransId="{A5A41F55-3952-4641-BBF7-3E206B0DA9B7}"/>
    <dgm:cxn modelId="{DC27234E-1073-45CF-90E8-F5503094DCA1}" type="presOf" srcId="{09F67EA7-6BD1-4DDD-897F-DAE60B11E36D}" destId="{EE77087A-C9FA-4312-95F8-641CD9466F72}" srcOrd="0" destOrd="0" presId="urn:microsoft.com/office/officeart/2005/8/layout/hierarchy3"/>
    <dgm:cxn modelId="{2C1F4F6F-A77D-445B-A396-784EEA16CC02}" type="presOf" srcId="{BFCE710B-9D44-48EB-8BE8-F5E791D73A78}" destId="{C7653677-7145-4150-8311-7B8B964173EE}" srcOrd="0" destOrd="0" presId="urn:microsoft.com/office/officeart/2005/8/layout/hierarchy3"/>
    <dgm:cxn modelId="{08FD926F-54AC-44CE-A12A-9AAA13C1960B}" type="presOf" srcId="{3709D959-4E7C-4581-A847-A30B30CEE6A1}" destId="{F2A191D9-E006-405F-ACCF-B37E781810BC}" srcOrd="0" destOrd="0" presId="urn:microsoft.com/office/officeart/2005/8/layout/hierarchy3"/>
    <dgm:cxn modelId="{45BB9B75-B018-4764-9843-FC80D5FFE183}" srcId="{3E83CB43-ADD4-4BCF-B0AE-57285D4B086F}" destId="{4C135092-74A1-4A30-874E-600117961B76}" srcOrd="3" destOrd="0" parTransId="{09F67EA7-6BD1-4DDD-897F-DAE60B11E36D}" sibTransId="{47C187BD-B770-4044-9471-70E61FF7906B}"/>
    <dgm:cxn modelId="{A8651A78-91C2-4549-AE42-91820AD4816B}" srcId="{142A7561-A259-4F33-B398-54E90A5DCEC2}" destId="{B3C0B464-1B3E-47DB-A4CB-56CE11101353}" srcOrd="0" destOrd="0" parTransId="{145ADF9D-0343-41FC-94AC-D4D257AF67E2}" sibTransId="{9E34CB6F-CAD6-4BF8-8557-8819290A2F71}"/>
    <dgm:cxn modelId="{3C1D527B-12F1-4F10-BEA8-118CC632B132}" srcId="{B12D8728-B5D2-4AD1-B6FD-825E82760A65}" destId="{3709D959-4E7C-4581-A847-A30B30CEE6A1}" srcOrd="2" destOrd="0" parTransId="{D469CBE4-1D93-4A04-BE70-78A375D0C94E}" sibTransId="{B2C5B0CE-9C2D-4EAA-85A6-310A9B6A736F}"/>
    <dgm:cxn modelId="{7E8A2F7C-0A3B-4568-BE89-9BEA0A5EBCC0}" type="presOf" srcId="{94323897-61CD-487E-952B-76FB8D5E8763}" destId="{62E95208-AC73-4902-BE2C-CC721AFE7011}" srcOrd="0" destOrd="0" presId="urn:microsoft.com/office/officeart/2005/8/layout/hierarchy3"/>
    <dgm:cxn modelId="{A0FDCC7D-8F53-4508-B367-C457DE19BF0C}" type="presOf" srcId="{B3C0B464-1B3E-47DB-A4CB-56CE11101353}" destId="{27783229-5487-4C28-8FE5-A37705387E05}" srcOrd="0" destOrd="0" presId="urn:microsoft.com/office/officeart/2005/8/layout/hierarchy3"/>
    <dgm:cxn modelId="{4418E17E-A63F-431B-90EB-BCFFA548C6F2}" type="presOf" srcId="{3A9BE7EA-7FED-49ED-AC8C-1B81B6B24AD0}" destId="{F177ABDA-19C7-49A2-BD8D-4D30F55114B5}" srcOrd="1" destOrd="0" presId="urn:microsoft.com/office/officeart/2005/8/layout/hierarchy3"/>
    <dgm:cxn modelId="{F630EC80-370E-46C8-8F60-4FBC74ECD13E}" srcId="{B12D8728-B5D2-4AD1-B6FD-825E82760A65}" destId="{4DE4B28F-2EF0-4FB6-B69D-8002006DEA16}" srcOrd="1" destOrd="0" parTransId="{DC2BB568-14A0-4318-8901-5166DE98B83D}" sibTransId="{F7B65660-A1C1-499F-8F84-1A8F8815E4BD}"/>
    <dgm:cxn modelId="{43A00381-D391-46B0-9417-B84613B5BF4D}" type="presOf" srcId="{142A7561-A259-4F33-B398-54E90A5DCEC2}" destId="{F6C0FFA7-C8DA-4E22-8741-3ABED15779DE}" srcOrd="0" destOrd="0" presId="urn:microsoft.com/office/officeart/2005/8/layout/hierarchy3"/>
    <dgm:cxn modelId="{4EA93782-CCC4-4530-8A5B-13F090FA1ADC}" srcId="{C4E48E3D-B999-433D-8200-3C311B9C75A6}" destId="{7F0BF7DC-A30F-4EE9-AC2C-BEB516E09B6D}" srcOrd="1" destOrd="0" parTransId="{0B59178B-BF37-4007-AEB3-5035DAF540BC}" sibTransId="{2EF03A3A-DE0C-4CBB-A081-50BCFC6AF848}"/>
    <dgm:cxn modelId="{A4344384-635A-4EB2-A2C3-2876C6701A4F}" type="presOf" srcId="{B12D8728-B5D2-4AD1-B6FD-825E82760A65}" destId="{49373225-0EB6-4E26-9E4C-83DB3AF41A60}" srcOrd="0" destOrd="0" presId="urn:microsoft.com/office/officeart/2005/8/layout/hierarchy3"/>
    <dgm:cxn modelId="{D69F198C-0DA0-485E-A74C-C51D5772FB22}" type="presOf" srcId="{3F3634CF-8197-4CDD-93F3-026F6181A45C}" destId="{BC6C1F82-CE18-4F5A-A16D-777A7355607E}" srcOrd="0" destOrd="0" presId="urn:microsoft.com/office/officeart/2005/8/layout/hierarchy3"/>
    <dgm:cxn modelId="{294D968C-3E1D-44EA-A858-580AB1D3D913}" type="presOf" srcId="{A7AB0F12-05BD-4698-8894-694651061CDB}" destId="{2785CD8B-BAD9-4690-A29B-EF1B7BB45C74}" srcOrd="0" destOrd="0" presId="urn:microsoft.com/office/officeart/2005/8/layout/hierarchy3"/>
    <dgm:cxn modelId="{96020690-CDEC-400B-9780-3374D04D07B8}" type="presOf" srcId="{ECDCE1F1-2D49-46F2-81E7-439F95808CD4}" destId="{C1C23AD1-5D9B-4D10-BA7E-A8615C74B542}" srcOrd="0" destOrd="0" presId="urn:microsoft.com/office/officeart/2005/8/layout/hierarchy3"/>
    <dgm:cxn modelId="{DF6AD091-DA09-4A24-9E4E-15A8FE7C1836}" srcId="{142A7561-A259-4F33-B398-54E90A5DCEC2}" destId="{B12D8728-B5D2-4AD1-B6FD-825E82760A65}" srcOrd="1" destOrd="0" parTransId="{3428A8F4-7CBA-4BFE-84A0-F94F4A1B4F61}" sibTransId="{EDD7ED5F-D28F-41F0-8988-DFB9E05248BF}"/>
    <dgm:cxn modelId="{08AD4093-FEF9-4FCF-B6F0-F353AC1160BE}" srcId="{B3C0B464-1B3E-47DB-A4CB-56CE11101353}" destId="{BFCE710B-9D44-48EB-8BE8-F5E791D73A78}" srcOrd="0" destOrd="0" parTransId="{48460EE5-384F-4D9A-B79C-B08FE4EB7FC5}" sibTransId="{F625EEB8-DC59-4268-BEE9-9D0AB77AF554}"/>
    <dgm:cxn modelId="{7C729E95-2A9F-41ED-BE81-2E72CA57D618}" srcId="{B3C0B464-1B3E-47DB-A4CB-56CE11101353}" destId="{A7AB0F12-05BD-4698-8894-694651061CDB}" srcOrd="1" destOrd="0" parTransId="{C4C36A4C-EE6F-43D2-BD01-A7E8D7B1B91E}" sibTransId="{C79D1BB0-279E-4FC5-846D-969E19E2A0F8}"/>
    <dgm:cxn modelId="{43E59F98-AD7A-4DC7-AB72-20C7DBA161B5}" type="presOf" srcId="{B53770FB-55EB-4E57-A94E-FFE509775E42}" destId="{2A949781-49D9-4256-A532-57B239AC7654}" srcOrd="0" destOrd="0" presId="urn:microsoft.com/office/officeart/2005/8/layout/hierarchy3"/>
    <dgm:cxn modelId="{8FA3519A-6AED-46FF-84F7-D8FDCEC93558}" type="presOf" srcId="{FF0D4AD3-30A3-4562-BC3B-A9ECF149F2B9}" destId="{82D8A33E-9B70-440A-A6CD-54800B9F8420}" srcOrd="0" destOrd="0" presId="urn:microsoft.com/office/officeart/2005/8/layout/hierarchy3"/>
    <dgm:cxn modelId="{F975E49A-7885-4DA1-ADCD-5F30360556C1}" srcId="{C4E48E3D-B999-433D-8200-3C311B9C75A6}" destId="{B53770FB-55EB-4E57-A94E-FFE509775E42}" srcOrd="0" destOrd="0" parTransId="{3F3634CF-8197-4CDD-93F3-026F6181A45C}" sibTransId="{77D8D6BA-BCD8-48C1-B5D4-940B1598DE74}"/>
    <dgm:cxn modelId="{B4B0399B-2187-45E4-9D89-F0FAE8575C65}" type="presOf" srcId="{6FEA0C97-6BB6-4B09-8D16-488A3C5F7CA4}" destId="{53CFD118-1E8C-419E-94C7-080DB36698FE}" srcOrd="0" destOrd="0" presId="urn:microsoft.com/office/officeart/2005/8/layout/hierarchy3"/>
    <dgm:cxn modelId="{5F088C9C-2F71-45CD-91E6-5897FA275F20}" srcId="{C83A6B50-5783-4241-80C5-B26B301AB3E5}" destId="{89B91E8E-5467-4BF6-A322-F5C1D9999CCA}" srcOrd="0" destOrd="0" parTransId="{890BB3A2-B826-43FD-BE80-84EB88DE3661}" sibTransId="{1CFE1E6B-0170-4D94-B6FD-14FF95217037}"/>
    <dgm:cxn modelId="{B529A1AA-345C-467E-9D6D-7E3F2377CE30}" srcId="{C83A6B50-5783-4241-80C5-B26B301AB3E5}" destId="{8B0F51BC-48F3-4CB3-897C-B28A83E16AAB}" srcOrd="1" destOrd="0" parTransId="{236FC994-6F66-4DB1-BBF2-6DA0476E204A}" sibTransId="{19BDDD47-779D-4B74-A1F7-CD87B894D92D}"/>
    <dgm:cxn modelId="{292FA1B6-C568-4AE1-BCC4-91F786646001}" type="presOf" srcId="{89B91E8E-5467-4BF6-A322-F5C1D9999CCA}" destId="{4FC6CECF-A0D1-48B5-8100-C65627229A33}" srcOrd="0" destOrd="0" presId="urn:microsoft.com/office/officeart/2005/8/layout/hierarchy3"/>
    <dgm:cxn modelId="{FBA365BF-288C-4580-9FEF-6D0FDA264CB4}" type="presOf" srcId="{B12D8728-B5D2-4AD1-B6FD-825E82760A65}" destId="{6156388E-DA5C-4564-B46A-E300697A71FD}" srcOrd="1" destOrd="0" presId="urn:microsoft.com/office/officeart/2005/8/layout/hierarchy3"/>
    <dgm:cxn modelId="{E73B28C7-4717-4527-9B1B-F3A030DE02B8}" srcId="{B12D8728-B5D2-4AD1-B6FD-825E82760A65}" destId="{94323897-61CD-487E-952B-76FB8D5E8763}" srcOrd="0" destOrd="0" parTransId="{FAE08717-FEDE-4FD1-AADD-A1641C4DD4C7}" sibTransId="{031AD047-C1BF-44DF-86FB-17E0D42F8A62}"/>
    <dgm:cxn modelId="{5D177DC7-56DE-429C-A686-364962DDC069}" srcId="{3E83CB43-ADD4-4BCF-B0AE-57285D4B086F}" destId="{B8E54EEA-E26E-4709-A35C-62937A97DCD6}" srcOrd="4" destOrd="0" parTransId="{D87CEB6F-4B36-44A6-9B48-A81E4DC2B434}" sibTransId="{F18AAB30-0163-4396-A516-7568A7741CA7}"/>
    <dgm:cxn modelId="{10FC37CA-E215-4A62-9EB7-549FB854FC2A}" type="presOf" srcId="{236FC994-6F66-4DB1-BBF2-6DA0476E204A}" destId="{8AE6F546-512A-4858-AC6C-5A7C0B2F5AEA}" srcOrd="0" destOrd="0" presId="urn:microsoft.com/office/officeart/2005/8/layout/hierarchy3"/>
    <dgm:cxn modelId="{800FDCCB-D9FD-4C3E-BBFD-5D0BEF99D6EC}" type="presOf" srcId="{8F976F63-206E-4DBE-B818-76F4458CC982}" destId="{AF23BBF2-5B4A-4F4E-826E-C383BFE47EBE}" srcOrd="0" destOrd="0" presId="urn:microsoft.com/office/officeart/2005/8/layout/hierarchy3"/>
    <dgm:cxn modelId="{811500CD-A10A-4196-812F-E1818EAA704C}" type="presOf" srcId="{C4C36A4C-EE6F-43D2-BD01-A7E8D7B1B91E}" destId="{4FE1F4C9-A36B-4EC9-A11B-EDBF5A3949B7}" srcOrd="0" destOrd="0" presId="urn:microsoft.com/office/officeart/2005/8/layout/hierarchy3"/>
    <dgm:cxn modelId="{4075E0CD-9CA4-4EAF-9FB9-4FEA7BFE0BBC}" type="presOf" srcId="{7F0BF7DC-A30F-4EE9-AC2C-BEB516E09B6D}" destId="{C70AE6F8-88C4-4878-BD52-82CD22A4E80F}" srcOrd="0" destOrd="0" presId="urn:microsoft.com/office/officeart/2005/8/layout/hierarchy3"/>
    <dgm:cxn modelId="{532028CE-2644-4E69-B376-09C60C2880D6}" type="presOf" srcId="{910957D0-A4C3-43B3-9482-4BB16B77330D}" destId="{C6F927ED-0889-4B11-95F9-C1DD60D8A311}" srcOrd="0" destOrd="0" presId="urn:microsoft.com/office/officeart/2005/8/layout/hierarchy3"/>
    <dgm:cxn modelId="{A74892D3-1AB9-4065-9FE5-557EEDF4394A}" type="presOf" srcId="{1CAF115E-9D54-4506-A330-5022E9BD3103}" destId="{97A7B692-7D0E-4817-9BEB-A4A5CCF4817A}" srcOrd="0" destOrd="0" presId="urn:microsoft.com/office/officeart/2005/8/layout/hierarchy3"/>
    <dgm:cxn modelId="{592BA2D5-6C7C-4AAA-884A-C67C33823C91}" type="presOf" srcId="{D504D11C-FDD4-4BF4-8F81-DC3CF357EA6F}" destId="{DE411176-769C-4D89-A750-6B259D8D2E33}" srcOrd="0" destOrd="0" presId="urn:microsoft.com/office/officeart/2005/8/layout/hierarchy3"/>
    <dgm:cxn modelId="{16F8B3D6-4388-4EA4-99D5-10BB1E8248DF}" srcId="{B3C0B464-1B3E-47DB-A4CB-56CE11101353}" destId="{844F4689-BEF1-46D7-B43E-91C59CB4EC91}" srcOrd="2" destOrd="0" parTransId="{6FEA0C97-6BB6-4B09-8D16-488A3C5F7CA4}" sibTransId="{194C5E66-FF47-48CE-8E73-39B8B8D61B4A}"/>
    <dgm:cxn modelId="{929648D7-A947-4353-A696-E56655C0DD70}" type="presOf" srcId="{4C135092-74A1-4A30-874E-600117961B76}" destId="{BFD88EB2-9927-4154-B9F9-988CF5A1B5D0}" srcOrd="0" destOrd="0" presId="urn:microsoft.com/office/officeart/2005/8/layout/hierarchy3"/>
    <dgm:cxn modelId="{0596EBD7-2E8A-4374-92D8-5FE7D16BDB87}" srcId="{3E83CB43-ADD4-4BCF-B0AE-57285D4B086F}" destId="{AB1BCE62-A95B-4A0D-B91C-62793D825290}" srcOrd="2" destOrd="0" parTransId="{B70912C5-019E-439A-B34C-84046DDF8733}" sibTransId="{05792BAF-BEE2-4267-B5CB-1BD50CFA4C3D}"/>
    <dgm:cxn modelId="{E3E27DD8-FE14-4534-B60C-531210127ACC}" type="presOf" srcId="{C83A6B50-5783-4241-80C5-B26B301AB3E5}" destId="{2FC4D6E1-A50F-4529-8DBC-06791DC11841}" srcOrd="1" destOrd="0" presId="urn:microsoft.com/office/officeart/2005/8/layout/hierarchy3"/>
    <dgm:cxn modelId="{659417D9-7146-4F51-A2F6-F9ADBEAB461B}" srcId="{C83A6B50-5783-4241-80C5-B26B301AB3E5}" destId="{6EC36DC9-9D3A-43A7-85F8-6DCE86818175}" srcOrd="3" destOrd="0" parTransId="{C359A69B-3B58-4088-A1FD-FE6D1313372B}" sibTransId="{9FC47C9E-CBC3-4BB3-BA61-5A6C7E3BDCCF}"/>
    <dgm:cxn modelId="{578E29D9-9A4D-47BB-A920-41BE6EE9C54F}" type="presOf" srcId="{D469CBE4-1D93-4A04-BE70-78A375D0C94E}" destId="{65AC3515-85B7-4344-8BB8-307E8E9BC77D}" srcOrd="0" destOrd="0" presId="urn:microsoft.com/office/officeart/2005/8/layout/hierarchy3"/>
    <dgm:cxn modelId="{FC5B5BE8-4DE1-4953-9AB5-EB4E10E121AB}" type="presOf" srcId="{DC2BB568-14A0-4318-8901-5166DE98B83D}" destId="{5594A5AF-526D-43D6-B708-9861DFE27415}" srcOrd="0" destOrd="0" presId="urn:microsoft.com/office/officeart/2005/8/layout/hierarchy3"/>
    <dgm:cxn modelId="{04A689E8-589F-4C3E-8821-D4F5DC3700C8}" type="presOf" srcId="{890BB3A2-B826-43FD-BE80-84EB88DE3661}" destId="{D0F07DF4-A2DE-4E8C-B450-F610E8184BEC}" srcOrd="0" destOrd="0" presId="urn:microsoft.com/office/officeart/2005/8/layout/hierarchy3"/>
    <dgm:cxn modelId="{748BB9E8-FE17-4B4E-A0EF-FF7BB0E35DEA}" srcId="{3E83CB43-ADD4-4BCF-B0AE-57285D4B086F}" destId="{DFAB9B80-BC89-47D3-AE57-A60A29CF6F71}" srcOrd="6" destOrd="0" parTransId="{D504D11C-FDD4-4BF4-8F81-DC3CF357EA6F}" sibTransId="{1FB3BDF9-46B7-4002-8318-23F9769A7AAA}"/>
    <dgm:cxn modelId="{CE7D24E9-7D3C-4454-9936-8EB8AE32FD67}" srcId="{142A7561-A259-4F33-B398-54E90A5DCEC2}" destId="{1CAF115E-9D54-4506-A330-5022E9BD3103}" srcOrd="5" destOrd="0" parTransId="{4A162F71-80DC-4B6B-85AE-97899120EAFC}" sibTransId="{74D7D484-41D0-4DD0-84DB-4EE0F9443986}"/>
    <dgm:cxn modelId="{BFCD6DE9-08E3-4D29-B276-AC1EFD5CEC34}" type="presOf" srcId="{C4E48E3D-B999-433D-8200-3C311B9C75A6}" destId="{D63991A6-92EC-450F-938A-3EF26CF55F96}" srcOrd="1" destOrd="0" presId="urn:microsoft.com/office/officeart/2005/8/layout/hierarchy3"/>
    <dgm:cxn modelId="{3FED9FF1-1EF3-4F5E-B0CC-0C631EF31070}" type="presOf" srcId="{8B0F51BC-48F3-4CB3-897C-B28A83E16AAB}" destId="{0CF981E8-C679-4967-B9CC-7710BB21BB68}" srcOrd="0" destOrd="0" presId="urn:microsoft.com/office/officeart/2005/8/layout/hierarchy3"/>
    <dgm:cxn modelId="{ADE3E2F9-0889-47D0-B94A-B3E422F9339C}" type="presOf" srcId="{D87CEB6F-4B36-44A6-9B48-A81E4DC2B434}" destId="{65D3D1C5-7A24-48D2-9929-08D009CD59F9}" srcOrd="0" destOrd="0" presId="urn:microsoft.com/office/officeart/2005/8/layout/hierarchy3"/>
    <dgm:cxn modelId="{EF2E4EFA-E340-43A9-BD9F-777753A0AA4D}" type="presOf" srcId="{3E83CB43-ADD4-4BCF-B0AE-57285D4B086F}" destId="{4FB10C50-5221-4D87-83CE-4E73F92F3117}" srcOrd="0" destOrd="0" presId="urn:microsoft.com/office/officeart/2005/8/layout/hierarchy3"/>
    <dgm:cxn modelId="{727762FB-06A4-45A3-89F6-84583E448377}" type="presOf" srcId="{DFAB9B80-BC89-47D3-AE57-A60A29CF6F71}" destId="{C24BE28F-FB29-4A33-B573-E92726E79362}" srcOrd="0" destOrd="0" presId="urn:microsoft.com/office/officeart/2005/8/layout/hierarchy3"/>
    <dgm:cxn modelId="{61825F46-9FB4-44C1-BF44-7750044EEDF5}" type="presParOf" srcId="{F6C0FFA7-C8DA-4E22-8741-3ABED15779DE}" destId="{D3A95690-CDEA-4F08-9187-49A66B0D1C58}" srcOrd="0" destOrd="0" presId="urn:microsoft.com/office/officeart/2005/8/layout/hierarchy3"/>
    <dgm:cxn modelId="{3839B392-7236-4F18-95AA-7D9270A1F8CA}" type="presParOf" srcId="{D3A95690-CDEA-4F08-9187-49A66B0D1C58}" destId="{36E6502D-045B-4BC5-9703-D33B679C069E}" srcOrd="0" destOrd="0" presId="urn:microsoft.com/office/officeart/2005/8/layout/hierarchy3"/>
    <dgm:cxn modelId="{40403611-6309-44E2-B7E0-61C4BCA1AA0E}" type="presParOf" srcId="{36E6502D-045B-4BC5-9703-D33B679C069E}" destId="{27783229-5487-4C28-8FE5-A37705387E05}" srcOrd="0" destOrd="0" presId="urn:microsoft.com/office/officeart/2005/8/layout/hierarchy3"/>
    <dgm:cxn modelId="{F28741C6-29F5-44C4-B015-F70F0971ED44}" type="presParOf" srcId="{36E6502D-045B-4BC5-9703-D33B679C069E}" destId="{B3E28C25-4BBA-45B4-83BA-F25477FDC00F}" srcOrd="1" destOrd="0" presId="urn:microsoft.com/office/officeart/2005/8/layout/hierarchy3"/>
    <dgm:cxn modelId="{7487CF12-339F-4025-80FB-C559672CA4C1}" type="presParOf" srcId="{D3A95690-CDEA-4F08-9187-49A66B0D1C58}" destId="{42503F01-2571-4FDD-8AA7-B931EDCB5DCB}" srcOrd="1" destOrd="0" presId="urn:microsoft.com/office/officeart/2005/8/layout/hierarchy3"/>
    <dgm:cxn modelId="{3253B760-49D0-4C09-B343-877CAAEA3477}" type="presParOf" srcId="{42503F01-2571-4FDD-8AA7-B931EDCB5DCB}" destId="{3092DF81-E8F3-441D-95E1-9ABC915D0276}" srcOrd="0" destOrd="0" presId="urn:microsoft.com/office/officeart/2005/8/layout/hierarchy3"/>
    <dgm:cxn modelId="{2805897F-5DB5-4D29-A7BB-710B6E3841C2}" type="presParOf" srcId="{42503F01-2571-4FDD-8AA7-B931EDCB5DCB}" destId="{C7653677-7145-4150-8311-7B8B964173EE}" srcOrd="1" destOrd="0" presId="urn:microsoft.com/office/officeart/2005/8/layout/hierarchy3"/>
    <dgm:cxn modelId="{6C39D217-C884-4E2A-9174-D4594BD8A176}" type="presParOf" srcId="{42503F01-2571-4FDD-8AA7-B931EDCB5DCB}" destId="{4FE1F4C9-A36B-4EC9-A11B-EDBF5A3949B7}" srcOrd="2" destOrd="0" presId="urn:microsoft.com/office/officeart/2005/8/layout/hierarchy3"/>
    <dgm:cxn modelId="{F94BF5A0-6361-4CC2-A637-E2CFD1BC618B}" type="presParOf" srcId="{42503F01-2571-4FDD-8AA7-B931EDCB5DCB}" destId="{2785CD8B-BAD9-4690-A29B-EF1B7BB45C74}" srcOrd="3" destOrd="0" presId="urn:microsoft.com/office/officeart/2005/8/layout/hierarchy3"/>
    <dgm:cxn modelId="{D3AC66EA-C1D5-4A80-8460-7DF266168E54}" type="presParOf" srcId="{42503F01-2571-4FDD-8AA7-B931EDCB5DCB}" destId="{53CFD118-1E8C-419E-94C7-080DB36698FE}" srcOrd="4" destOrd="0" presId="urn:microsoft.com/office/officeart/2005/8/layout/hierarchy3"/>
    <dgm:cxn modelId="{08DBFDEE-B944-45D1-A9EB-EB7FE1EA9611}" type="presParOf" srcId="{42503F01-2571-4FDD-8AA7-B931EDCB5DCB}" destId="{4D3F74B9-89E3-40B9-AA34-437385D788E5}" srcOrd="5" destOrd="0" presId="urn:microsoft.com/office/officeart/2005/8/layout/hierarchy3"/>
    <dgm:cxn modelId="{05CE2C03-552F-452A-9979-D32E9B139E6D}" type="presParOf" srcId="{F6C0FFA7-C8DA-4E22-8741-3ABED15779DE}" destId="{2B6AEA91-7221-4CD3-B6F6-680E2CDDF5BE}" srcOrd="1" destOrd="0" presId="urn:microsoft.com/office/officeart/2005/8/layout/hierarchy3"/>
    <dgm:cxn modelId="{564AE67C-916E-4847-897B-1C62CB03A521}" type="presParOf" srcId="{2B6AEA91-7221-4CD3-B6F6-680E2CDDF5BE}" destId="{D25953DE-3BAB-4DF5-895B-7C4222B8A63C}" srcOrd="0" destOrd="0" presId="urn:microsoft.com/office/officeart/2005/8/layout/hierarchy3"/>
    <dgm:cxn modelId="{C4BB0D87-8A92-4C87-A2B9-94ADDC8A620C}" type="presParOf" srcId="{D25953DE-3BAB-4DF5-895B-7C4222B8A63C}" destId="{49373225-0EB6-4E26-9E4C-83DB3AF41A60}" srcOrd="0" destOrd="0" presId="urn:microsoft.com/office/officeart/2005/8/layout/hierarchy3"/>
    <dgm:cxn modelId="{C11FFAFE-3156-49E3-8C38-76E8E61C683B}" type="presParOf" srcId="{D25953DE-3BAB-4DF5-895B-7C4222B8A63C}" destId="{6156388E-DA5C-4564-B46A-E300697A71FD}" srcOrd="1" destOrd="0" presId="urn:microsoft.com/office/officeart/2005/8/layout/hierarchy3"/>
    <dgm:cxn modelId="{48026407-0EE5-4857-BF9D-9B0DA0A601C5}" type="presParOf" srcId="{2B6AEA91-7221-4CD3-B6F6-680E2CDDF5BE}" destId="{FE82E597-058E-4D91-BD91-9135AD441D80}" srcOrd="1" destOrd="0" presId="urn:microsoft.com/office/officeart/2005/8/layout/hierarchy3"/>
    <dgm:cxn modelId="{253D7FF9-2420-4AD8-BB12-010D075DDFF0}" type="presParOf" srcId="{FE82E597-058E-4D91-BD91-9135AD441D80}" destId="{A7D6D6D2-0402-4A36-9F36-E1CE0DBB08F3}" srcOrd="0" destOrd="0" presId="urn:microsoft.com/office/officeart/2005/8/layout/hierarchy3"/>
    <dgm:cxn modelId="{95B97866-462D-43FD-AC69-730BAF6686F2}" type="presParOf" srcId="{FE82E597-058E-4D91-BD91-9135AD441D80}" destId="{62E95208-AC73-4902-BE2C-CC721AFE7011}" srcOrd="1" destOrd="0" presId="urn:microsoft.com/office/officeart/2005/8/layout/hierarchy3"/>
    <dgm:cxn modelId="{16BEAB6A-76AF-47D9-B7FD-BE0A5D0EFD93}" type="presParOf" srcId="{FE82E597-058E-4D91-BD91-9135AD441D80}" destId="{5594A5AF-526D-43D6-B708-9861DFE27415}" srcOrd="2" destOrd="0" presId="urn:microsoft.com/office/officeart/2005/8/layout/hierarchy3"/>
    <dgm:cxn modelId="{EC1D9327-9DD4-4625-A849-0D82FAF63086}" type="presParOf" srcId="{FE82E597-058E-4D91-BD91-9135AD441D80}" destId="{102E2F21-0B43-4BA8-A5B1-8C03AAB09D61}" srcOrd="3" destOrd="0" presId="urn:microsoft.com/office/officeart/2005/8/layout/hierarchy3"/>
    <dgm:cxn modelId="{1FAAC1C0-F996-4F45-B3AC-8BD602021F57}" type="presParOf" srcId="{FE82E597-058E-4D91-BD91-9135AD441D80}" destId="{65AC3515-85B7-4344-8BB8-307E8E9BC77D}" srcOrd="4" destOrd="0" presId="urn:microsoft.com/office/officeart/2005/8/layout/hierarchy3"/>
    <dgm:cxn modelId="{C84F5F8F-5D05-43EC-AD93-DD9B7BFDFDDF}" type="presParOf" srcId="{FE82E597-058E-4D91-BD91-9135AD441D80}" destId="{F2A191D9-E006-405F-ACCF-B37E781810BC}" srcOrd="5" destOrd="0" presId="urn:microsoft.com/office/officeart/2005/8/layout/hierarchy3"/>
    <dgm:cxn modelId="{7C189625-3C4B-48F6-AA90-0BB9EB49E445}" type="presParOf" srcId="{F6C0FFA7-C8DA-4E22-8741-3ABED15779DE}" destId="{60FDB3FC-79C5-4F63-9C10-160954A0E7AF}" srcOrd="2" destOrd="0" presId="urn:microsoft.com/office/officeart/2005/8/layout/hierarchy3"/>
    <dgm:cxn modelId="{F3FBEB05-4CE7-4EAC-A9FA-93AF66549A3B}" type="presParOf" srcId="{60FDB3FC-79C5-4F63-9C10-160954A0E7AF}" destId="{94A3BD2E-3516-4A6E-9F5F-D7495979352D}" srcOrd="0" destOrd="0" presId="urn:microsoft.com/office/officeart/2005/8/layout/hierarchy3"/>
    <dgm:cxn modelId="{82C6DAE0-4C3F-4E88-8705-7BB828748D33}" type="presParOf" srcId="{94A3BD2E-3516-4A6E-9F5F-D7495979352D}" destId="{F50861ED-20BF-48AF-9B1B-27F3BBC76583}" srcOrd="0" destOrd="0" presId="urn:microsoft.com/office/officeart/2005/8/layout/hierarchy3"/>
    <dgm:cxn modelId="{4652EF90-8C9E-42AE-8629-596BA21B12C0}" type="presParOf" srcId="{94A3BD2E-3516-4A6E-9F5F-D7495979352D}" destId="{2FC4D6E1-A50F-4529-8DBC-06791DC11841}" srcOrd="1" destOrd="0" presId="urn:microsoft.com/office/officeart/2005/8/layout/hierarchy3"/>
    <dgm:cxn modelId="{C53B2048-ED95-48EB-97ED-487CBBEBBA1A}" type="presParOf" srcId="{60FDB3FC-79C5-4F63-9C10-160954A0E7AF}" destId="{2AFD8E9F-7678-4854-AE4D-7EF7D5F7FC34}" srcOrd="1" destOrd="0" presId="urn:microsoft.com/office/officeart/2005/8/layout/hierarchy3"/>
    <dgm:cxn modelId="{972CFF0F-1939-408B-B684-429BB25A7E59}" type="presParOf" srcId="{2AFD8E9F-7678-4854-AE4D-7EF7D5F7FC34}" destId="{D0F07DF4-A2DE-4E8C-B450-F610E8184BEC}" srcOrd="0" destOrd="0" presId="urn:microsoft.com/office/officeart/2005/8/layout/hierarchy3"/>
    <dgm:cxn modelId="{FF6249CE-4DD5-444F-B0B8-E77443F9E2F3}" type="presParOf" srcId="{2AFD8E9F-7678-4854-AE4D-7EF7D5F7FC34}" destId="{4FC6CECF-A0D1-48B5-8100-C65627229A33}" srcOrd="1" destOrd="0" presId="urn:microsoft.com/office/officeart/2005/8/layout/hierarchy3"/>
    <dgm:cxn modelId="{53F5CB3E-675D-4981-A8C8-95178B5AD7D4}" type="presParOf" srcId="{2AFD8E9F-7678-4854-AE4D-7EF7D5F7FC34}" destId="{8AE6F546-512A-4858-AC6C-5A7C0B2F5AEA}" srcOrd="2" destOrd="0" presId="urn:microsoft.com/office/officeart/2005/8/layout/hierarchy3"/>
    <dgm:cxn modelId="{5D01DD86-73B1-4867-A71C-81EAD26CA4B9}" type="presParOf" srcId="{2AFD8E9F-7678-4854-AE4D-7EF7D5F7FC34}" destId="{0CF981E8-C679-4967-B9CC-7710BB21BB68}" srcOrd="3" destOrd="0" presId="urn:microsoft.com/office/officeart/2005/8/layout/hierarchy3"/>
    <dgm:cxn modelId="{ED21D85E-454A-40E0-9B31-31197D34446F}" type="presParOf" srcId="{2AFD8E9F-7678-4854-AE4D-7EF7D5F7FC34}" destId="{82D8A33E-9B70-440A-A6CD-54800B9F8420}" srcOrd="4" destOrd="0" presId="urn:microsoft.com/office/officeart/2005/8/layout/hierarchy3"/>
    <dgm:cxn modelId="{280D2D03-B2FF-4032-9413-B59B1F114B1A}" type="presParOf" srcId="{2AFD8E9F-7678-4854-AE4D-7EF7D5F7FC34}" destId="{AF23BBF2-5B4A-4F4E-826E-C383BFE47EBE}" srcOrd="5" destOrd="0" presId="urn:microsoft.com/office/officeart/2005/8/layout/hierarchy3"/>
    <dgm:cxn modelId="{26215E87-8496-4F3B-956E-34D71F03D689}" type="presParOf" srcId="{2AFD8E9F-7678-4854-AE4D-7EF7D5F7FC34}" destId="{B3782B2D-0B03-4C75-84C0-BB9AF4790003}" srcOrd="6" destOrd="0" presId="urn:microsoft.com/office/officeart/2005/8/layout/hierarchy3"/>
    <dgm:cxn modelId="{8EEA32C3-DAA0-444E-B4AE-1432137F5019}" type="presParOf" srcId="{2AFD8E9F-7678-4854-AE4D-7EF7D5F7FC34}" destId="{8647B650-5557-46ED-9A43-9157CDCA9151}" srcOrd="7" destOrd="0" presId="urn:microsoft.com/office/officeart/2005/8/layout/hierarchy3"/>
    <dgm:cxn modelId="{CFE73E61-4205-4A6B-BDCD-E1CA1D30112E}" type="presParOf" srcId="{F6C0FFA7-C8DA-4E22-8741-3ABED15779DE}" destId="{8EC4BCDE-4051-4C2A-85BC-3F119476E823}" srcOrd="3" destOrd="0" presId="urn:microsoft.com/office/officeart/2005/8/layout/hierarchy3"/>
    <dgm:cxn modelId="{CC1972BE-B92B-4078-A392-4335C167C5E4}" type="presParOf" srcId="{8EC4BCDE-4051-4C2A-85BC-3F119476E823}" destId="{60B44A76-E6B0-4D2A-8FF3-0EEF5C9CE70B}" srcOrd="0" destOrd="0" presId="urn:microsoft.com/office/officeart/2005/8/layout/hierarchy3"/>
    <dgm:cxn modelId="{42224C7D-5A37-4C50-9179-36C4E9D082ED}" type="presParOf" srcId="{60B44A76-E6B0-4D2A-8FF3-0EEF5C9CE70B}" destId="{4FB10C50-5221-4D87-83CE-4E73F92F3117}" srcOrd="0" destOrd="0" presId="urn:microsoft.com/office/officeart/2005/8/layout/hierarchy3"/>
    <dgm:cxn modelId="{CF7B9680-81B6-46F9-9A6D-B5286E29FECE}" type="presParOf" srcId="{60B44A76-E6B0-4D2A-8FF3-0EEF5C9CE70B}" destId="{8E3E7557-097A-485F-9ACB-34A992FA0DCF}" srcOrd="1" destOrd="0" presId="urn:microsoft.com/office/officeart/2005/8/layout/hierarchy3"/>
    <dgm:cxn modelId="{EABB94C8-5509-472D-A527-E68AD7BCAEDC}" type="presParOf" srcId="{8EC4BCDE-4051-4C2A-85BC-3F119476E823}" destId="{03B973B3-5BBB-4482-9B20-17BF15368913}" srcOrd="1" destOrd="0" presId="urn:microsoft.com/office/officeart/2005/8/layout/hierarchy3"/>
    <dgm:cxn modelId="{BC60B035-DA3A-41E3-B342-1BA5E5C09B8D}" type="presParOf" srcId="{03B973B3-5BBB-4482-9B20-17BF15368913}" destId="{B0CA186D-9AE9-4878-98D4-C673768167BE}" srcOrd="0" destOrd="0" presId="urn:microsoft.com/office/officeart/2005/8/layout/hierarchy3"/>
    <dgm:cxn modelId="{8F7C5921-1B30-436E-876B-A19D090E423D}" type="presParOf" srcId="{03B973B3-5BBB-4482-9B20-17BF15368913}" destId="{915BC79F-69D3-4696-93E1-71273C942BFD}" srcOrd="1" destOrd="0" presId="urn:microsoft.com/office/officeart/2005/8/layout/hierarchy3"/>
    <dgm:cxn modelId="{DE425E44-9A31-4AA9-BF92-5D907430CCB0}" type="presParOf" srcId="{03B973B3-5BBB-4482-9B20-17BF15368913}" destId="{C6F927ED-0889-4B11-95F9-C1DD60D8A311}" srcOrd="2" destOrd="0" presId="urn:microsoft.com/office/officeart/2005/8/layout/hierarchy3"/>
    <dgm:cxn modelId="{0CC8A2E5-97FE-4340-9A82-B637C6D25C8B}" type="presParOf" srcId="{03B973B3-5BBB-4482-9B20-17BF15368913}" destId="{36CC808C-A992-4171-811C-027A65E4D7C8}" srcOrd="3" destOrd="0" presId="urn:microsoft.com/office/officeart/2005/8/layout/hierarchy3"/>
    <dgm:cxn modelId="{EE52612E-9838-45C2-83EF-701033941C68}" type="presParOf" srcId="{03B973B3-5BBB-4482-9B20-17BF15368913}" destId="{C1EAD677-3082-4845-840E-0BE9FED0D8DA}" srcOrd="4" destOrd="0" presId="urn:microsoft.com/office/officeart/2005/8/layout/hierarchy3"/>
    <dgm:cxn modelId="{6C6A5022-6910-4775-9B69-068DA7EDD9A7}" type="presParOf" srcId="{03B973B3-5BBB-4482-9B20-17BF15368913}" destId="{02B19E3E-033F-4D66-B1EA-4B13E5D3726C}" srcOrd="5" destOrd="0" presId="urn:microsoft.com/office/officeart/2005/8/layout/hierarchy3"/>
    <dgm:cxn modelId="{FE923776-AFDB-45AE-AA59-8811F9BAF1AD}" type="presParOf" srcId="{03B973B3-5BBB-4482-9B20-17BF15368913}" destId="{EE77087A-C9FA-4312-95F8-641CD9466F72}" srcOrd="6" destOrd="0" presId="urn:microsoft.com/office/officeart/2005/8/layout/hierarchy3"/>
    <dgm:cxn modelId="{60AE3A9D-F9FD-4582-8A65-D1985BD45504}" type="presParOf" srcId="{03B973B3-5BBB-4482-9B20-17BF15368913}" destId="{BFD88EB2-9927-4154-B9F9-988CF5A1B5D0}" srcOrd="7" destOrd="0" presId="urn:microsoft.com/office/officeart/2005/8/layout/hierarchy3"/>
    <dgm:cxn modelId="{AB11CD2F-F187-44D1-9C38-0BC9EC5CF70B}" type="presParOf" srcId="{03B973B3-5BBB-4482-9B20-17BF15368913}" destId="{65D3D1C5-7A24-48D2-9929-08D009CD59F9}" srcOrd="8" destOrd="0" presId="urn:microsoft.com/office/officeart/2005/8/layout/hierarchy3"/>
    <dgm:cxn modelId="{231FAB6A-2CE5-4828-9B5B-7B85A23AE8E1}" type="presParOf" srcId="{03B973B3-5BBB-4482-9B20-17BF15368913}" destId="{978136D9-073D-4546-AC01-DBFBD077FB85}" srcOrd="9" destOrd="0" presId="urn:microsoft.com/office/officeart/2005/8/layout/hierarchy3"/>
    <dgm:cxn modelId="{332FA297-FD63-4D04-B1BE-3770300BF9A6}" type="presParOf" srcId="{03B973B3-5BBB-4482-9B20-17BF15368913}" destId="{C1C23AD1-5D9B-4D10-BA7E-A8615C74B542}" srcOrd="10" destOrd="0" presId="urn:microsoft.com/office/officeart/2005/8/layout/hierarchy3"/>
    <dgm:cxn modelId="{1F540D29-03FB-44F5-9F26-47D4680F311E}" type="presParOf" srcId="{03B973B3-5BBB-4482-9B20-17BF15368913}" destId="{CE43440B-C9AD-43CF-8D9E-A6AED686B094}" srcOrd="11" destOrd="0" presId="urn:microsoft.com/office/officeart/2005/8/layout/hierarchy3"/>
    <dgm:cxn modelId="{E66AC0DC-2C10-444A-8A60-17C9B0F97BEC}" type="presParOf" srcId="{03B973B3-5BBB-4482-9B20-17BF15368913}" destId="{DE411176-769C-4D89-A750-6B259D8D2E33}" srcOrd="12" destOrd="0" presId="urn:microsoft.com/office/officeart/2005/8/layout/hierarchy3"/>
    <dgm:cxn modelId="{BB4938B6-1DE8-4EE8-ABA7-24805DB0F75C}" type="presParOf" srcId="{03B973B3-5BBB-4482-9B20-17BF15368913}" destId="{C24BE28F-FB29-4A33-B573-E92726E79362}" srcOrd="13" destOrd="0" presId="urn:microsoft.com/office/officeart/2005/8/layout/hierarchy3"/>
    <dgm:cxn modelId="{67A2B9A6-A054-40C6-8CA3-D97B31237496}" type="presParOf" srcId="{F6C0FFA7-C8DA-4E22-8741-3ABED15779DE}" destId="{96A8137A-C3FE-413F-9A3B-4BB6113FCEA2}" srcOrd="4" destOrd="0" presId="urn:microsoft.com/office/officeart/2005/8/layout/hierarchy3"/>
    <dgm:cxn modelId="{92EAD1C0-FA49-4CAB-809A-0695028E95F4}" type="presParOf" srcId="{96A8137A-C3FE-413F-9A3B-4BB6113FCEA2}" destId="{8CA42345-19B7-4F5B-80F5-D446BBE6FC50}" srcOrd="0" destOrd="0" presId="urn:microsoft.com/office/officeart/2005/8/layout/hierarchy3"/>
    <dgm:cxn modelId="{465E85D9-EFAD-4F5A-81E2-B982CB45EC05}" type="presParOf" srcId="{8CA42345-19B7-4F5B-80F5-D446BBE6FC50}" destId="{19020026-8432-4E3E-AE28-232ED84DE1AE}" srcOrd="0" destOrd="0" presId="urn:microsoft.com/office/officeart/2005/8/layout/hierarchy3"/>
    <dgm:cxn modelId="{7F355B31-B4A2-41FE-A448-AACE9B49E61A}" type="presParOf" srcId="{8CA42345-19B7-4F5B-80F5-D446BBE6FC50}" destId="{D63991A6-92EC-450F-938A-3EF26CF55F96}" srcOrd="1" destOrd="0" presId="urn:microsoft.com/office/officeart/2005/8/layout/hierarchy3"/>
    <dgm:cxn modelId="{04C064D2-4CAA-4B07-8A30-C049E5381DED}" type="presParOf" srcId="{96A8137A-C3FE-413F-9A3B-4BB6113FCEA2}" destId="{4FF34E42-2605-4C22-86AA-72401C95A831}" srcOrd="1" destOrd="0" presId="urn:microsoft.com/office/officeart/2005/8/layout/hierarchy3"/>
    <dgm:cxn modelId="{3DC487BE-07D6-4AD2-8A27-46AD33E77CD2}" type="presParOf" srcId="{4FF34E42-2605-4C22-86AA-72401C95A831}" destId="{BC6C1F82-CE18-4F5A-A16D-777A7355607E}" srcOrd="0" destOrd="0" presId="urn:microsoft.com/office/officeart/2005/8/layout/hierarchy3"/>
    <dgm:cxn modelId="{EEB59760-0ED4-4D7C-ABA6-718397274026}" type="presParOf" srcId="{4FF34E42-2605-4C22-86AA-72401C95A831}" destId="{2A949781-49D9-4256-A532-57B239AC7654}" srcOrd="1" destOrd="0" presId="urn:microsoft.com/office/officeart/2005/8/layout/hierarchy3"/>
    <dgm:cxn modelId="{D0FAF75D-914C-441D-9B3A-732F11AD2AE2}" type="presParOf" srcId="{4FF34E42-2605-4C22-86AA-72401C95A831}" destId="{3175CAB1-77EE-4801-A302-87CF22E7A47F}" srcOrd="2" destOrd="0" presId="urn:microsoft.com/office/officeart/2005/8/layout/hierarchy3"/>
    <dgm:cxn modelId="{D68B4A7E-E6CC-49F6-91EC-37095F82D853}" type="presParOf" srcId="{4FF34E42-2605-4C22-86AA-72401C95A831}" destId="{C70AE6F8-88C4-4878-BD52-82CD22A4E80F}" srcOrd="3" destOrd="0" presId="urn:microsoft.com/office/officeart/2005/8/layout/hierarchy3"/>
    <dgm:cxn modelId="{AAB88AF1-2AB5-4DD0-A950-A976389C9A11}" type="presParOf" srcId="{F6C0FFA7-C8DA-4E22-8741-3ABED15779DE}" destId="{A6117CA7-070E-4903-A9BC-541DA8823931}" srcOrd="5" destOrd="0" presId="urn:microsoft.com/office/officeart/2005/8/layout/hierarchy3"/>
    <dgm:cxn modelId="{E3AD3AEF-DB2E-4530-9D88-03C612606C2C}" type="presParOf" srcId="{A6117CA7-070E-4903-A9BC-541DA8823931}" destId="{E887C6BC-9D2C-48F2-A3C7-72A9A21D6935}" srcOrd="0" destOrd="0" presId="urn:microsoft.com/office/officeart/2005/8/layout/hierarchy3"/>
    <dgm:cxn modelId="{303461BD-140B-44CF-9ED5-D1FCA1FC9760}" type="presParOf" srcId="{E887C6BC-9D2C-48F2-A3C7-72A9A21D6935}" destId="{97A7B692-7D0E-4817-9BEB-A4A5CCF4817A}" srcOrd="0" destOrd="0" presId="urn:microsoft.com/office/officeart/2005/8/layout/hierarchy3"/>
    <dgm:cxn modelId="{24DF1ED5-42CE-4C5C-A578-1FFE12082FD6}" type="presParOf" srcId="{E887C6BC-9D2C-48F2-A3C7-72A9A21D6935}" destId="{D3E28E4C-F5E6-4634-89BE-D105D908B5C2}" srcOrd="1" destOrd="0" presId="urn:microsoft.com/office/officeart/2005/8/layout/hierarchy3"/>
    <dgm:cxn modelId="{368D5C9C-358D-4E81-99AD-C9A7296B7C1C}" type="presParOf" srcId="{A6117CA7-070E-4903-A9BC-541DA8823931}" destId="{99E78FB3-6DDC-429F-9BB0-4639C89643B6}" srcOrd="1" destOrd="0" presId="urn:microsoft.com/office/officeart/2005/8/layout/hierarchy3"/>
    <dgm:cxn modelId="{848DDA87-9002-43C0-827F-18C7B5BD155A}" type="presParOf" srcId="{F6C0FFA7-C8DA-4E22-8741-3ABED15779DE}" destId="{B27A1CDD-F40E-4365-9608-6F479D7C532C}" srcOrd="6" destOrd="0" presId="urn:microsoft.com/office/officeart/2005/8/layout/hierarchy3"/>
    <dgm:cxn modelId="{6E222C29-A4A3-4611-A40C-29E5E79DF47B}" type="presParOf" srcId="{B27A1CDD-F40E-4365-9608-6F479D7C532C}" destId="{4EB6A319-2A5C-4C14-BE8F-9CF8E3B2C8AD}" srcOrd="0" destOrd="0" presId="urn:microsoft.com/office/officeart/2005/8/layout/hierarchy3"/>
    <dgm:cxn modelId="{CD486570-F9ED-431C-91A8-8578B95AB21B}" type="presParOf" srcId="{4EB6A319-2A5C-4C14-BE8F-9CF8E3B2C8AD}" destId="{9410772E-E934-4C6C-889A-BDDAB7CCCAC5}" srcOrd="0" destOrd="0" presId="urn:microsoft.com/office/officeart/2005/8/layout/hierarchy3"/>
    <dgm:cxn modelId="{00BBD723-4782-4114-8B97-899FB4DCF3AA}" type="presParOf" srcId="{4EB6A319-2A5C-4C14-BE8F-9CF8E3B2C8AD}" destId="{F177ABDA-19C7-49A2-BD8D-4D30F55114B5}" srcOrd="1" destOrd="0" presId="urn:microsoft.com/office/officeart/2005/8/layout/hierarchy3"/>
    <dgm:cxn modelId="{783DC5FA-EFF6-4F03-AF81-BC0993F37894}" type="presParOf" srcId="{B27A1CDD-F40E-4365-9608-6F479D7C532C}" destId="{91B688C1-B72D-4B8C-9CC6-537CAE4ED4A9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83229-5487-4C28-8FE5-A37705387E05}">
      <dsp:nvSpPr>
        <dsp:cNvPr id="0" name=""/>
        <dsp:cNvSpPr/>
      </dsp:nvSpPr>
      <dsp:spPr>
        <a:xfrm>
          <a:off x="1585186" y="0"/>
          <a:ext cx="1290046" cy="458331"/>
        </a:xfrm>
        <a:prstGeom prst="roundRect">
          <a:avLst>
            <a:gd name="adj" fmla="val 10000"/>
          </a:avLst>
        </a:prstGeom>
        <a:solidFill>
          <a:srgbClr val="9EC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b="1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Finančne spodbude</a:t>
          </a:r>
        </a:p>
      </dsp:txBody>
      <dsp:txXfrm>
        <a:off x="1598610" y="13424"/>
        <a:ext cx="1263198" cy="431483"/>
      </dsp:txXfrm>
    </dsp:sp>
    <dsp:sp modelId="{8FC9851A-C744-4743-A5F6-15D1B2C481E1}">
      <dsp:nvSpPr>
        <dsp:cNvPr id="0" name=""/>
        <dsp:cNvSpPr/>
      </dsp:nvSpPr>
      <dsp:spPr>
        <a:xfrm>
          <a:off x="1714191" y="458331"/>
          <a:ext cx="613433" cy="29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384"/>
              </a:lnTo>
              <a:lnTo>
                <a:pt x="613433" y="2963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CE767-A52E-4742-A18C-D2E6441984FC}">
      <dsp:nvSpPr>
        <dsp:cNvPr id="0" name=""/>
        <dsp:cNvSpPr/>
      </dsp:nvSpPr>
      <dsp:spPr>
        <a:xfrm>
          <a:off x="2327624" y="525549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Razvoj produktov in analize</a:t>
          </a:r>
        </a:p>
      </dsp:txBody>
      <dsp:txXfrm>
        <a:off x="2341048" y="538973"/>
        <a:ext cx="706481" cy="431483"/>
      </dsp:txXfrm>
    </dsp:sp>
    <dsp:sp modelId="{53ADAED4-BACB-47AE-B43F-4739B8466FED}">
      <dsp:nvSpPr>
        <dsp:cNvPr id="0" name=""/>
        <dsp:cNvSpPr/>
      </dsp:nvSpPr>
      <dsp:spPr>
        <a:xfrm>
          <a:off x="1714191" y="458331"/>
          <a:ext cx="605197" cy="928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207"/>
              </a:lnTo>
              <a:lnTo>
                <a:pt x="605197" y="928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1BDD2-8D4A-4550-B153-14BFA017BED5}">
      <dsp:nvSpPr>
        <dsp:cNvPr id="0" name=""/>
        <dsp:cNvSpPr/>
      </dsp:nvSpPr>
      <dsp:spPr>
        <a:xfrm>
          <a:off x="2319388" y="1157372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Javni razpisi in pozivi</a:t>
          </a:r>
        </a:p>
      </dsp:txBody>
      <dsp:txXfrm>
        <a:off x="2332812" y="1170796"/>
        <a:ext cx="706481" cy="431483"/>
      </dsp:txXfrm>
    </dsp:sp>
    <dsp:sp modelId="{29BE9BDB-6BFD-465C-805C-62F11E0F498A}">
      <dsp:nvSpPr>
        <dsp:cNvPr id="0" name=""/>
        <dsp:cNvSpPr/>
      </dsp:nvSpPr>
      <dsp:spPr>
        <a:xfrm>
          <a:off x="1714191" y="458331"/>
          <a:ext cx="614892" cy="1496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290"/>
              </a:lnTo>
              <a:lnTo>
                <a:pt x="614892" y="1496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8B475-0EE6-484F-82CC-D48C3EEFE531}">
      <dsp:nvSpPr>
        <dsp:cNvPr id="0" name=""/>
        <dsp:cNvSpPr/>
      </dsp:nvSpPr>
      <dsp:spPr>
        <a:xfrm>
          <a:off x="2329083" y="1725455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Obravnava vlog</a:t>
          </a:r>
        </a:p>
      </dsp:txBody>
      <dsp:txXfrm>
        <a:off x="2342507" y="1738879"/>
        <a:ext cx="706481" cy="431483"/>
      </dsp:txXfrm>
    </dsp:sp>
    <dsp:sp modelId="{9A0A8290-C516-49E4-A95D-95528A0E90D9}">
      <dsp:nvSpPr>
        <dsp:cNvPr id="0" name=""/>
        <dsp:cNvSpPr/>
      </dsp:nvSpPr>
      <dsp:spPr>
        <a:xfrm>
          <a:off x="1714191" y="458331"/>
          <a:ext cx="613433" cy="2065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203"/>
              </a:lnTo>
              <a:lnTo>
                <a:pt x="613433" y="2065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FF449-386F-4D5D-ACD6-EAB477A5DBA7}">
      <dsp:nvSpPr>
        <dsp:cNvPr id="0" name=""/>
        <dsp:cNvSpPr/>
      </dsp:nvSpPr>
      <dsp:spPr>
        <a:xfrm>
          <a:off x="2327624" y="2294368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Priprava in sklepanje pogodb</a:t>
          </a:r>
        </a:p>
      </dsp:txBody>
      <dsp:txXfrm>
        <a:off x="2341048" y="2307792"/>
        <a:ext cx="706481" cy="431483"/>
      </dsp:txXfrm>
    </dsp:sp>
    <dsp:sp modelId="{C888C36E-4058-438F-8C42-2C2BBEFAFE22}">
      <dsp:nvSpPr>
        <dsp:cNvPr id="0" name=""/>
        <dsp:cNvSpPr/>
      </dsp:nvSpPr>
      <dsp:spPr>
        <a:xfrm>
          <a:off x="1714191" y="458331"/>
          <a:ext cx="641981" cy="2638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8116"/>
              </a:lnTo>
              <a:lnTo>
                <a:pt x="641981" y="2638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A9FAC-A8FA-4AFC-B168-7828C33205F7}">
      <dsp:nvSpPr>
        <dsp:cNvPr id="0" name=""/>
        <dsp:cNvSpPr/>
      </dsp:nvSpPr>
      <dsp:spPr>
        <a:xfrm>
          <a:off x="2356172" y="2867282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Realizacija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črpanj</a:t>
          </a:r>
        </a:p>
      </dsp:txBody>
      <dsp:txXfrm>
        <a:off x="2369596" y="2880706"/>
        <a:ext cx="706481" cy="431483"/>
      </dsp:txXfrm>
    </dsp:sp>
    <dsp:sp modelId="{7A5B82E2-ED08-446C-9359-FE216958F57F}">
      <dsp:nvSpPr>
        <dsp:cNvPr id="0" name=""/>
        <dsp:cNvSpPr/>
      </dsp:nvSpPr>
      <dsp:spPr>
        <a:xfrm>
          <a:off x="1714191" y="458331"/>
          <a:ext cx="613433" cy="322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363"/>
              </a:lnTo>
              <a:lnTo>
                <a:pt x="613433" y="32243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40BD6-387B-497C-B6B5-2509E2100B8D}">
      <dsp:nvSpPr>
        <dsp:cNvPr id="0" name=""/>
        <dsp:cNvSpPr/>
      </dsp:nvSpPr>
      <dsp:spPr>
        <a:xfrm>
          <a:off x="2327624" y="3440196"/>
          <a:ext cx="733329" cy="484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l-SI" sz="700" b="1" kern="1200" dirty="0"/>
            <a:t>Spremljava poslov financiranja</a:t>
          </a:r>
        </a:p>
      </dsp:txBody>
      <dsp:txXfrm>
        <a:off x="2341829" y="3454401"/>
        <a:ext cx="704919" cy="456586"/>
      </dsp:txXfrm>
    </dsp:sp>
    <dsp:sp modelId="{49373225-0EB6-4E26-9E4C-83DB3AF41A60}">
      <dsp:nvSpPr>
        <dsp:cNvPr id="0" name=""/>
        <dsp:cNvSpPr/>
      </dsp:nvSpPr>
      <dsp:spPr>
        <a:xfrm>
          <a:off x="3840212" y="989"/>
          <a:ext cx="1270502" cy="458331"/>
        </a:xfrm>
        <a:prstGeom prst="roundRect">
          <a:avLst>
            <a:gd name="adj" fmla="val 10000"/>
          </a:avLst>
        </a:prstGeom>
        <a:solidFill>
          <a:srgbClr val="9EC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b="1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Organ za potrjevanje*</a:t>
          </a:r>
        </a:p>
      </dsp:txBody>
      <dsp:txXfrm>
        <a:off x="3853636" y="14413"/>
        <a:ext cx="1243654" cy="431483"/>
      </dsp:txXfrm>
    </dsp:sp>
    <dsp:sp modelId="{A7D6D6D2-0402-4A36-9F36-E1CE0DBB08F3}">
      <dsp:nvSpPr>
        <dsp:cNvPr id="0" name=""/>
        <dsp:cNvSpPr/>
      </dsp:nvSpPr>
      <dsp:spPr>
        <a:xfrm>
          <a:off x="3967262" y="459321"/>
          <a:ext cx="208134" cy="345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71"/>
              </a:lnTo>
              <a:lnTo>
                <a:pt x="208134" y="3454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95208-AC73-4902-BE2C-CC721AFE7011}">
      <dsp:nvSpPr>
        <dsp:cNvPr id="0" name=""/>
        <dsp:cNvSpPr/>
      </dsp:nvSpPr>
      <dsp:spPr>
        <a:xfrm>
          <a:off x="4175396" y="575627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Potrjevanje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SI-AU</a:t>
          </a:r>
        </a:p>
      </dsp:txBody>
      <dsp:txXfrm>
        <a:off x="4188820" y="589051"/>
        <a:ext cx="706481" cy="431483"/>
      </dsp:txXfrm>
    </dsp:sp>
    <dsp:sp modelId="{5594A5AF-526D-43D6-B708-9861DFE27415}">
      <dsp:nvSpPr>
        <dsp:cNvPr id="0" name=""/>
        <dsp:cNvSpPr/>
      </dsp:nvSpPr>
      <dsp:spPr>
        <a:xfrm>
          <a:off x="3967262" y="459321"/>
          <a:ext cx="208134" cy="927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217"/>
              </a:lnTo>
              <a:lnTo>
                <a:pt x="208134" y="927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E2F21-0B43-4BA8-A5B1-8C03AAB09D61}">
      <dsp:nvSpPr>
        <dsp:cNvPr id="0" name=""/>
        <dsp:cNvSpPr/>
      </dsp:nvSpPr>
      <dsp:spPr>
        <a:xfrm>
          <a:off x="4175396" y="1157372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Potrjevanje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SI-HU</a:t>
          </a:r>
        </a:p>
      </dsp:txBody>
      <dsp:txXfrm>
        <a:off x="4188820" y="1170796"/>
        <a:ext cx="706481" cy="431483"/>
      </dsp:txXfrm>
    </dsp:sp>
    <dsp:sp modelId="{65AC3515-85B7-4344-8BB8-307E8E9BC77D}">
      <dsp:nvSpPr>
        <dsp:cNvPr id="0" name=""/>
        <dsp:cNvSpPr/>
      </dsp:nvSpPr>
      <dsp:spPr>
        <a:xfrm>
          <a:off x="3967262" y="459321"/>
          <a:ext cx="208134" cy="1469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565"/>
              </a:lnTo>
              <a:lnTo>
                <a:pt x="208134" y="1469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191D9-E006-405F-ACCF-B37E781810BC}">
      <dsp:nvSpPr>
        <dsp:cNvPr id="0" name=""/>
        <dsp:cNvSpPr/>
      </dsp:nvSpPr>
      <dsp:spPr>
        <a:xfrm>
          <a:off x="4175396" y="1699720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Potrjevanje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SI-HR</a:t>
          </a:r>
        </a:p>
      </dsp:txBody>
      <dsp:txXfrm>
        <a:off x="4188820" y="1713144"/>
        <a:ext cx="706481" cy="431483"/>
      </dsp:txXfrm>
    </dsp:sp>
    <dsp:sp modelId="{F50861ED-20BF-48AF-9B1B-27F3BBC76583}">
      <dsp:nvSpPr>
        <dsp:cNvPr id="0" name=""/>
        <dsp:cNvSpPr/>
      </dsp:nvSpPr>
      <dsp:spPr>
        <a:xfrm>
          <a:off x="5546651" y="0"/>
          <a:ext cx="1126321" cy="458331"/>
        </a:xfrm>
        <a:prstGeom prst="roundRect">
          <a:avLst>
            <a:gd name="adj" fmla="val 10000"/>
          </a:avLst>
        </a:prstGeom>
        <a:solidFill>
          <a:srgbClr val="9EC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b="1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Finance in računovodstvo</a:t>
          </a:r>
        </a:p>
      </dsp:txBody>
      <dsp:txXfrm>
        <a:off x="5560075" y="13424"/>
        <a:ext cx="1099473" cy="431483"/>
      </dsp:txXfrm>
    </dsp:sp>
    <dsp:sp modelId="{D0F07DF4-A2DE-4E8C-B450-F610E8184BEC}">
      <dsp:nvSpPr>
        <dsp:cNvPr id="0" name=""/>
        <dsp:cNvSpPr/>
      </dsp:nvSpPr>
      <dsp:spPr>
        <a:xfrm>
          <a:off x="5659284" y="458331"/>
          <a:ext cx="145615" cy="346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61"/>
              </a:lnTo>
              <a:lnTo>
                <a:pt x="145615" y="3464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6CECF-A0D1-48B5-8100-C65627229A33}">
      <dsp:nvSpPr>
        <dsp:cNvPr id="0" name=""/>
        <dsp:cNvSpPr/>
      </dsp:nvSpPr>
      <dsp:spPr>
        <a:xfrm>
          <a:off x="5804899" y="575627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Računovodstvo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in plače</a:t>
          </a:r>
        </a:p>
      </dsp:txBody>
      <dsp:txXfrm>
        <a:off x="5818323" y="589051"/>
        <a:ext cx="706481" cy="431483"/>
      </dsp:txXfrm>
    </dsp:sp>
    <dsp:sp modelId="{8AE6F546-512A-4858-AC6C-5A7C0B2F5AEA}">
      <dsp:nvSpPr>
        <dsp:cNvPr id="0" name=""/>
        <dsp:cNvSpPr/>
      </dsp:nvSpPr>
      <dsp:spPr>
        <a:xfrm>
          <a:off x="5659284" y="458331"/>
          <a:ext cx="145615" cy="928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207"/>
              </a:lnTo>
              <a:lnTo>
                <a:pt x="145615" y="928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981E8-C679-4967-B9CC-7710BB21BB68}">
      <dsp:nvSpPr>
        <dsp:cNvPr id="0" name=""/>
        <dsp:cNvSpPr/>
      </dsp:nvSpPr>
      <dsp:spPr>
        <a:xfrm>
          <a:off x="5804899" y="1157372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Viri in prosta sredstva (</a:t>
          </a:r>
          <a:r>
            <a:rPr lang="sl-SI" sz="700" b="1" kern="1200" dirty="0" err="1"/>
            <a:t>zakladništvo</a:t>
          </a:r>
          <a:r>
            <a:rPr lang="sl-SI" sz="700" kern="1200" dirty="0"/>
            <a:t>)</a:t>
          </a:r>
        </a:p>
      </dsp:txBody>
      <dsp:txXfrm>
        <a:off x="5818323" y="1170796"/>
        <a:ext cx="706481" cy="431483"/>
      </dsp:txXfrm>
    </dsp:sp>
    <dsp:sp modelId="{82D8A33E-9B70-440A-A6CD-54800B9F8420}">
      <dsp:nvSpPr>
        <dsp:cNvPr id="0" name=""/>
        <dsp:cNvSpPr/>
      </dsp:nvSpPr>
      <dsp:spPr>
        <a:xfrm>
          <a:off x="5659284" y="458331"/>
          <a:ext cx="145615" cy="1470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555"/>
              </a:lnTo>
              <a:lnTo>
                <a:pt x="145615" y="1470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3BBF2-5B4A-4F4E-826E-C383BFE47EBE}">
      <dsp:nvSpPr>
        <dsp:cNvPr id="0" name=""/>
        <dsp:cNvSpPr/>
      </dsp:nvSpPr>
      <dsp:spPr>
        <a:xfrm>
          <a:off x="5804899" y="1699720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 err="1"/>
            <a:t>Kontroling</a:t>
          </a:r>
          <a:endParaRPr lang="sl-SI" sz="700" b="1" kern="1200" dirty="0"/>
        </a:p>
      </dsp:txBody>
      <dsp:txXfrm>
        <a:off x="5818323" y="1713144"/>
        <a:ext cx="706481" cy="431483"/>
      </dsp:txXfrm>
    </dsp:sp>
    <dsp:sp modelId="{BF2FEE79-F2B6-42C4-825F-CE95B4DB5C82}">
      <dsp:nvSpPr>
        <dsp:cNvPr id="0" name=""/>
        <dsp:cNvSpPr/>
      </dsp:nvSpPr>
      <dsp:spPr>
        <a:xfrm>
          <a:off x="5659284" y="458331"/>
          <a:ext cx="145615" cy="2074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035"/>
              </a:lnTo>
              <a:lnTo>
                <a:pt x="145615" y="20740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ADB80-3DFA-4EB2-B248-B7C2148678A4}">
      <dsp:nvSpPr>
        <dsp:cNvPr id="0" name=""/>
        <dsp:cNvSpPr/>
      </dsp:nvSpPr>
      <dsp:spPr>
        <a:xfrm>
          <a:off x="5804899" y="2303200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Upravljanje tveganj</a:t>
          </a:r>
        </a:p>
      </dsp:txBody>
      <dsp:txXfrm>
        <a:off x="5818323" y="2316624"/>
        <a:ext cx="706481" cy="431483"/>
      </dsp:txXfrm>
    </dsp:sp>
    <dsp:sp modelId="{4C757D77-B192-4788-B3CE-1298C4718C0A}">
      <dsp:nvSpPr>
        <dsp:cNvPr id="0" name=""/>
        <dsp:cNvSpPr/>
      </dsp:nvSpPr>
      <dsp:spPr>
        <a:xfrm>
          <a:off x="5659284" y="458331"/>
          <a:ext cx="137563" cy="2646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6348"/>
              </a:lnTo>
              <a:lnTo>
                <a:pt x="137563" y="26463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5A7F8-A284-4E22-AE7A-1B0B754EBB6F}">
      <dsp:nvSpPr>
        <dsp:cNvPr id="0" name=""/>
        <dsp:cNvSpPr/>
      </dsp:nvSpPr>
      <dsp:spPr>
        <a:xfrm>
          <a:off x="5796847" y="2875514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700" kern="1200"/>
        </a:p>
      </dsp:txBody>
      <dsp:txXfrm>
        <a:off x="5810271" y="2888938"/>
        <a:ext cx="706481" cy="431483"/>
      </dsp:txXfrm>
    </dsp:sp>
    <dsp:sp modelId="{214CF72A-F8FD-46B6-ABF8-AE661C91068F}">
      <dsp:nvSpPr>
        <dsp:cNvPr id="0" name=""/>
        <dsp:cNvSpPr/>
      </dsp:nvSpPr>
      <dsp:spPr>
        <a:xfrm>
          <a:off x="5659284" y="458331"/>
          <a:ext cx="137563" cy="265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330"/>
              </a:lnTo>
              <a:lnTo>
                <a:pt x="137563" y="265133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0D1B1BD-2A9A-45D3-B3D9-35267ECD61EE}">
      <dsp:nvSpPr>
        <dsp:cNvPr id="0" name=""/>
        <dsp:cNvSpPr/>
      </dsp:nvSpPr>
      <dsp:spPr>
        <a:xfrm>
          <a:off x="5796847" y="2880496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Finančna spremljava spodbud</a:t>
          </a:r>
        </a:p>
      </dsp:txBody>
      <dsp:txXfrm>
        <a:off x="5810271" y="2893920"/>
        <a:ext cx="706481" cy="431483"/>
      </dsp:txXfrm>
    </dsp:sp>
    <dsp:sp modelId="{F690BD58-E62D-4685-AE04-F00D5B65AB78}">
      <dsp:nvSpPr>
        <dsp:cNvPr id="0" name=""/>
        <dsp:cNvSpPr/>
      </dsp:nvSpPr>
      <dsp:spPr>
        <a:xfrm>
          <a:off x="5659284" y="458331"/>
          <a:ext cx="137409" cy="3187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7266"/>
              </a:lnTo>
              <a:lnTo>
                <a:pt x="137409" y="31872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7506C-8404-44A0-A540-7D06A81D1A59}">
      <dsp:nvSpPr>
        <dsp:cNvPr id="0" name=""/>
        <dsp:cNvSpPr/>
      </dsp:nvSpPr>
      <dsp:spPr>
        <a:xfrm>
          <a:off x="5796693" y="3416431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Računovodska funkcija na programih ETS</a:t>
          </a:r>
        </a:p>
      </dsp:txBody>
      <dsp:txXfrm>
        <a:off x="5810117" y="3429855"/>
        <a:ext cx="706481" cy="431483"/>
      </dsp:txXfrm>
    </dsp:sp>
    <dsp:sp modelId="{4FB10C50-5221-4D87-83CE-4E73F92F3117}">
      <dsp:nvSpPr>
        <dsp:cNvPr id="0" name=""/>
        <dsp:cNvSpPr/>
      </dsp:nvSpPr>
      <dsp:spPr>
        <a:xfrm>
          <a:off x="7235556" y="0"/>
          <a:ext cx="1250849" cy="458331"/>
        </a:xfrm>
        <a:prstGeom prst="roundRect">
          <a:avLst>
            <a:gd name="adj" fmla="val 10000"/>
          </a:avLst>
        </a:prstGeom>
        <a:solidFill>
          <a:srgbClr val="9EC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b="1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Splošne in pravne zadeve</a:t>
          </a:r>
        </a:p>
      </dsp:txBody>
      <dsp:txXfrm>
        <a:off x="7248980" y="13424"/>
        <a:ext cx="1224001" cy="431483"/>
      </dsp:txXfrm>
    </dsp:sp>
    <dsp:sp modelId="{A77A47E4-3CC3-452F-9DC6-120C1EC45C81}">
      <dsp:nvSpPr>
        <dsp:cNvPr id="0" name=""/>
        <dsp:cNvSpPr/>
      </dsp:nvSpPr>
      <dsp:spPr>
        <a:xfrm>
          <a:off x="7360641" y="458331"/>
          <a:ext cx="182911" cy="262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57"/>
              </a:lnTo>
              <a:lnTo>
                <a:pt x="182911" y="262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7BB4-8F27-4957-B51D-CEA318E65411}">
      <dsp:nvSpPr>
        <dsp:cNvPr id="0" name=""/>
        <dsp:cNvSpPr/>
      </dsp:nvSpPr>
      <dsp:spPr>
        <a:xfrm>
          <a:off x="7543552" y="491523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Glavna pisarna</a:t>
          </a:r>
        </a:p>
      </dsp:txBody>
      <dsp:txXfrm>
        <a:off x="7556976" y="504947"/>
        <a:ext cx="706481" cy="431483"/>
      </dsp:txXfrm>
    </dsp:sp>
    <dsp:sp modelId="{B0CA186D-9AE9-4878-98D4-C673768167BE}">
      <dsp:nvSpPr>
        <dsp:cNvPr id="0" name=""/>
        <dsp:cNvSpPr/>
      </dsp:nvSpPr>
      <dsp:spPr>
        <a:xfrm>
          <a:off x="7360641" y="458331"/>
          <a:ext cx="182911" cy="784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387"/>
              </a:lnTo>
              <a:lnTo>
                <a:pt x="182911" y="784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BC79F-69D3-4696-93E1-71273C942BFD}">
      <dsp:nvSpPr>
        <dsp:cNvPr id="0" name=""/>
        <dsp:cNvSpPr/>
      </dsp:nvSpPr>
      <dsp:spPr>
        <a:xfrm>
          <a:off x="7543552" y="1013553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Statusno-pravne zadeve</a:t>
          </a:r>
        </a:p>
      </dsp:txBody>
      <dsp:txXfrm>
        <a:off x="7556976" y="1026977"/>
        <a:ext cx="706481" cy="431483"/>
      </dsp:txXfrm>
    </dsp:sp>
    <dsp:sp modelId="{C6F927ED-0889-4B11-95F9-C1DD60D8A311}">
      <dsp:nvSpPr>
        <dsp:cNvPr id="0" name=""/>
        <dsp:cNvSpPr/>
      </dsp:nvSpPr>
      <dsp:spPr>
        <a:xfrm>
          <a:off x="7360641" y="458331"/>
          <a:ext cx="182911" cy="1283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574"/>
              </a:lnTo>
              <a:lnTo>
                <a:pt x="182911" y="1283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C808C-A992-4171-811C-027A65E4D7C8}">
      <dsp:nvSpPr>
        <dsp:cNvPr id="0" name=""/>
        <dsp:cNvSpPr/>
      </dsp:nvSpPr>
      <dsp:spPr>
        <a:xfrm>
          <a:off x="7543552" y="1512739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Kadrovski management in organizacija dela</a:t>
          </a:r>
        </a:p>
      </dsp:txBody>
      <dsp:txXfrm>
        <a:off x="7556976" y="1526163"/>
        <a:ext cx="706481" cy="431483"/>
      </dsp:txXfrm>
    </dsp:sp>
    <dsp:sp modelId="{C6EC1A36-386B-40C4-BA32-F98DFF777F18}">
      <dsp:nvSpPr>
        <dsp:cNvPr id="0" name=""/>
        <dsp:cNvSpPr/>
      </dsp:nvSpPr>
      <dsp:spPr>
        <a:xfrm>
          <a:off x="7360641" y="458331"/>
          <a:ext cx="182911" cy="180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778"/>
              </a:lnTo>
              <a:lnTo>
                <a:pt x="182911" y="1800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972F6-BBE6-4AF2-8192-206967BFAF9A}">
      <dsp:nvSpPr>
        <dsp:cNvPr id="0" name=""/>
        <dsp:cNvSpPr/>
      </dsp:nvSpPr>
      <dsp:spPr>
        <a:xfrm>
          <a:off x="7543552" y="2029943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Upravljanje premoženja</a:t>
          </a:r>
        </a:p>
      </dsp:txBody>
      <dsp:txXfrm>
        <a:off x="7556976" y="2043367"/>
        <a:ext cx="706481" cy="431483"/>
      </dsp:txXfrm>
    </dsp:sp>
    <dsp:sp modelId="{C1EAD677-3082-4845-840E-0BE9FED0D8DA}">
      <dsp:nvSpPr>
        <dsp:cNvPr id="0" name=""/>
        <dsp:cNvSpPr/>
      </dsp:nvSpPr>
      <dsp:spPr>
        <a:xfrm>
          <a:off x="7360641" y="458331"/>
          <a:ext cx="182911" cy="2310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0529"/>
              </a:lnTo>
              <a:lnTo>
                <a:pt x="182911" y="2310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19E3E-033F-4D66-B1EA-4B13E5D3726C}">
      <dsp:nvSpPr>
        <dsp:cNvPr id="0" name=""/>
        <dsp:cNvSpPr/>
      </dsp:nvSpPr>
      <dsp:spPr>
        <a:xfrm>
          <a:off x="7543552" y="2539694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ISO standard</a:t>
          </a:r>
        </a:p>
      </dsp:txBody>
      <dsp:txXfrm>
        <a:off x="7556976" y="2553118"/>
        <a:ext cx="706481" cy="431483"/>
      </dsp:txXfrm>
    </dsp:sp>
    <dsp:sp modelId="{29D6AE71-71DD-4867-BCE1-96966EE5B1B2}">
      <dsp:nvSpPr>
        <dsp:cNvPr id="0" name=""/>
        <dsp:cNvSpPr/>
      </dsp:nvSpPr>
      <dsp:spPr>
        <a:xfrm>
          <a:off x="7360641" y="458331"/>
          <a:ext cx="182911" cy="2842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2138"/>
              </a:lnTo>
              <a:lnTo>
                <a:pt x="182911" y="2842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F7EA9-192C-4D44-96E2-F725AF5177FA}">
      <dsp:nvSpPr>
        <dsp:cNvPr id="0" name=""/>
        <dsp:cNvSpPr/>
      </dsp:nvSpPr>
      <dsp:spPr>
        <a:xfrm>
          <a:off x="7543552" y="3071303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>
              <a:latin typeface="+mj-lt"/>
              <a:cs typeface="Rubik" pitchFamily="2" charset="-79"/>
            </a:rPr>
            <a:t>Skrbništvo nad strateškimi dokumenti</a:t>
          </a:r>
        </a:p>
      </dsp:txBody>
      <dsp:txXfrm>
        <a:off x="7556976" y="3084727"/>
        <a:ext cx="706481" cy="431483"/>
      </dsp:txXfrm>
    </dsp:sp>
    <dsp:sp modelId="{F4D8C2E5-91B5-47C0-8BBC-307359EB6637}">
      <dsp:nvSpPr>
        <dsp:cNvPr id="0" name=""/>
        <dsp:cNvSpPr/>
      </dsp:nvSpPr>
      <dsp:spPr>
        <a:xfrm>
          <a:off x="7360641" y="458331"/>
          <a:ext cx="182911" cy="334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6770"/>
              </a:lnTo>
              <a:lnTo>
                <a:pt x="182911" y="3346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457C8-0DB2-4CF4-8C74-6A209EC901B9}">
      <dsp:nvSpPr>
        <dsp:cNvPr id="0" name=""/>
        <dsp:cNvSpPr/>
      </dsp:nvSpPr>
      <dsp:spPr>
        <a:xfrm>
          <a:off x="7543552" y="3575935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Notranja revizija (in skladnost poslovanja</a:t>
          </a:r>
          <a:r>
            <a:rPr lang="sl-SI" sz="700" kern="1200" dirty="0"/>
            <a:t>)</a:t>
          </a:r>
        </a:p>
      </dsp:txBody>
      <dsp:txXfrm>
        <a:off x="7556976" y="3589359"/>
        <a:ext cx="706481" cy="431483"/>
      </dsp:txXfrm>
    </dsp:sp>
    <dsp:sp modelId="{EE77087A-C9FA-4312-95F8-641CD9466F72}">
      <dsp:nvSpPr>
        <dsp:cNvPr id="0" name=""/>
        <dsp:cNvSpPr/>
      </dsp:nvSpPr>
      <dsp:spPr>
        <a:xfrm>
          <a:off x="7360641" y="458331"/>
          <a:ext cx="182911" cy="3885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5565"/>
              </a:lnTo>
              <a:lnTo>
                <a:pt x="182911" y="3885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88EB2-9927-4154-B9F9-988CF5A1B5D0}">
      <dsp:nvSpPr>
        <dsp:cNvPr id="0" name=""/>
        <dsp:cNvSpPr/>
      </dsp:nvSpPr>
      <dsp:spPr>
        <a:xfrm>
          <a:off x="7543552" y="4114731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Slabe naložbe – upravljanje</a:t>
          </a:r>
        </a:p>
      </dsp:txBody>
      <dsp:txXfrm>
        <a:off x="7556976" y="4128155"/>
        <a:ext cx="706481" cy="431483"/>
      </dsp:txXfrm>
    </dsp:sp>
    <dsp:sp modelId="{FA6C753A-C87D-4570-9CF9-92D5D26D6080}">
      <dsp:nvSpPr>
        <dsp:cNvPr id="0" name=""/>
        <dsp:cNvSpPr/>
      </dsp:nvSpPr>
      <dsp:spPr>
        <a:xfrm>
          <a:off x="7360641" y="458331"/>
          <a:ext cx="169139" cy="444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9042"/>
              </a:lnTo>
              <a:lnTo>
                <a:pt x="169139" y="4449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8D418-D408-49A2-9620-5AB2399541A0}">
      <dsp:nvSpPr>
        <dsp:cNvPr id="0" name=""/>
        <dsp:cNvSpPr/>
      </dsp:nvSpPr>
      <dsp:spPr>
        <a:xfrm>
          <a:off x="7529780" y="4678207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Marketing </a:t>
          </a:r>
          <a:r>
            <a:rPr lang="sl-SI" sz="700" b="1" kern="1200"/>
            <a:t>in promocija</a:t>
          </a:r>
          <a:endParaRPr lang="sl-SI" sz="700" b="1" kern="1200" dirty="0"/>
        </a:p>
      </dsp:txBody>
      <dsp:txXfrm>
        <a:off x="7543204" y="4691631"/>
        <a:ext cx="706481" cy="431483"/>
      </dsp:txXfrm>
    </dsp:sp>
    <dsp:sp modelId="{19020026-8432-4E3E-AE28-232ED84DE1AE}">
      <dsp:nvSpPr>
        <dsp:cNvPr id="0" name=""/>
        <dsp:cNvSpPr/>
      </dsp:nvSpPr>
      <dsp:spPr>
        <a:xfrm>
          <a:off x="9317020" y="0"/>
          <a:ext cx="1291686" cy="458331"/>
        </a:xfrm>
        <a:prstGeom prst="roundRect">
          <a:avLst>
            <a:gd name="adj" fmla="val 10000"/>
          </a:avLst>
        </a:prstGeom>
        <a:solidFill>
          <a:srgbClr val="9EC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b="1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Informatika in tehnologija</a:t>
          </a:r>
        </a:p>
      </dsp:txBody>
      <dsp:txXfrm>
        <a:off x="9330444" y="13424"/>
        <a:ext cx="1264838" cy="431483"/>
      </dsp:txXfrm>
    </dsp:sp>
    <dsp:sp modelId="{BC6C1F82-CE18-4F5A-A16D-777A7355607E}">
      <dsp:nvSpPr>
        <dsp:cNvPr id="0" name=""/>
        <dsp:cNvSpPr/>
      </dsp:nvSpPr>
      <dsp:spPr>
        <a:xfrm>
          <a:off x="9446189" y="458331"/>
          <a:ext cx="128429" cy="329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558"/>
              </a:lnTo>
              <a:lnTo>
                <a:pt x="128429" y="3295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49781-49D9-4256-A532-57B239AC7654}">
      <dsp:nvSpPr>
        <dsp:cNvPr id="0" name=""/>
        <dsp:cNvSpPr/>
      </dsp:nvSpPr>
      <dsp:spPr>
        <a:xfrm>
          <a:off x="9574619" y="558723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Upravljanje z IKT tehnologijo (in IKT varnost)</a:t>
          </a:r>
        </a:p>
      </dsp:txBody>
      <dsp:txXfrm>
        <a:off x="9588043" y="572147"/>
        <a:ext cx="706481" cy="431483"/>
      </dsp:txXfrm>
    </dsp:sp>
    <dsp:sp modelId="{3175CAB1-77EE-4801-A302-87CF22E7A47F}">
      <dsp:nvSpPr>
        <dsp:cNvPr id="0" name=""/>
        <dsp:cNvSpPr/>
      </dsp:nvSpPr>
      <dsp:spPr>
        <a:xfrm>
          <a:off x="9446189" y="458331"/>
          <a:ext cx="135183" cy="86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904"/>
              </a:lnTo>
              <a:lnTo>
                <a:pt x="135183" y="8679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AE6F8-88C4-4878-BD52-82CD22A4E80F}">
      <dsp:nvSpPr>
        <dsp:cNvPr id="0" name=""/>
        <dsp:cNvSpPr/>
      </dsp:nvSpPr>
      <dsp:spPr>
        <a:xfrm>
          <a:off x="9581373" y="1097070"/>
          <a:ext cx="733329" cy="458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" b="1" kern="1200" dirty="0"/>
            <a:t>Tehnološka podpora pri razvoju/nadgradnji aplikativnih rešitev</a:t>
          </a:r>
        </a:p>
      </dsp:txBody>
      <dsp:txXfrm>
        <a:off x="9594797" y="1110494"/>
        <a:ext cx="706481" cy="431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83229-5487-4C28-8FE5-A37705387E05}">
      <dsp:nvSpPr>
        <dsp:cNvPr id="0" name=""/>
        <dsp:cNvSpPr/>
      </dsp:nvSpPr>
      <dsp:spPr>
        <a:xfrm>
          <a:off x="592125" y="12713"/>
          <a:ext cx="1573731" cy="542482"/>
        </a:xfrm>
        <a:prstGeom prst="roundRect">
          <a:avLst>
            <a:gd name="adj" fmla="val 10000"/>
          </a:avLst>
        </a:prstGeom>
        <a:solidFill>
          <a:srgbClr val="9EC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b="0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Vodja sektorja II - Vodja sektorja za finančne spodbude</a:t>
          </a:r>
        </a:p>
      </dsp:txBody>
      <dsp:txXfrm>
        <a:off x="608014" y="28602"/>
        <a:ext cx="1541953" cy="510704"/>
      </dsp:txXfrm>
    </dsp:sp>
    <dsp:sp modelId="{3092DF81-E8F3-441D-95E1-9ABC915D0276}">
      <dsp:nvSpPr>
        <dsp:cNvPr id="0" name=""/>
        <dsp:cNvSpPr/>
      </dsp:nvSpPr>
      <dsp:spPr>
        <a:xfrm>
          <a:off x="749498" y="555195"/>
          <a:ext cx="208765" cy="483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818"/>
              </a:lnTo>
              <a:lnTo>
                <a:pt x="208765" y="483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53677-7145-4150-8311-7B8B964173EE}">
      <dsp:nvSpPr>
        <dsp:cNvPr id="0" name=""/>
        <dsp:cNvSpPr/>
      </dsp:nvSpPr>
      <dsp:spPr>
        <a:xfrm>
          <a:off x="958264" y="767773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/>
            <a:t>Višji svetovalec področja I - Projektni vodja I (6x)</a:t>
          </a:r>
          <a:endParaRPr lang="sl-SI" sz="700" b="1" kern="1200" dirty="0"/>
        </a:p>
      </dsp:txBody>
      <dsp:txXfrm>
        <a:off x="974153" y="783662"/>
        <a:ext cx="836194" cy="510704"/>
      </dsp:txXfrm>
    </dsp:sp>
    <dsp:sp modelId="{4FE1F4C9-A36B-4EC9-A11B-EDBF5A3949B7}">
      <dsp:nvSpPr>
        <dsp:cNvPr id="0" name=""/>
        <dsp:cNvSpPr/>
      </dsp:nvSpPr>
      <dsp:spPr>
        <a:xfrm>
          <a:off x="749498" y="555195"/>
          <a:ext cx="214286" cy="110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256"/>
              </a:lnTo>
              <a:lnTo>
                <a:pt x="214286" y="1101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5CD8B-BAD9-4690-A29B-EF1B7BB45C74}">
      <dsp:nvSpPr>
        <dsp:cNvPr id="0" name=""/>
        <dsp:cNvSpPr/>
      </dsp:nvSpPr>
      <dsp:spPr>
        <a:xfrm>
          <a:off x="963784" y="1385211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Področni svetovalec I - Projektni vodja II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>
              <a:solidFill>
                <a:schemeClr val="tx1"/>
              </a:solidFill>
            </a:rPr>
            <a:t>(2x)</a:t>
          </a:r>
        </a:p>
      </dsp:txBody>
      <dsp:txXfrm>
        <a:off x="979673" y="1401100"/>
        <a:ext cx="836194" cy="510704"/>
      </dsp:txXfrm>
    </dsp:sp>
    <dsp:sp modelId="{53CFD118-1E8C-419E-94C7-080DB36698FE}">
      <dsp:nvSpPr>
        <dsp:cNvPr id="0" name=""/>
        <dsp:cNvSpPr/>
      </dsp:nvSpPr>
      <dsp:spPr>
        <a:xfrm>
          <a:off x="749498" y="555195"/>
          <a:ext cx="214286" cy="174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681"/>
              </a:lnTo>
              <a:lnTo>
                <a:pt x="214286" y="17406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F74B9-89E3-40B9-AA34-437385D788E5}">
      <dsp:nvSpPr>
        <dsp:cNvPr id="0" name=""/>
        <dsp:cNvSpPr/>
      </dsp:nvSpPr>
      <dsp:spPr>
        <a:xfrm>
          <a:off x="963784" y="2024635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/>
            <a:t>Višji svetovalec področja I –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/>
            <a:t>Vodja centra za spremljavo naložb</a:t>
          </a:r>
        </a:p>
      </dsp:txBody>
      <dsp:txXfrm>
        <a:off x="979673" y="2040524"/>
        <a:ext cx="836194" cy="510704"/>
      </dsp:txXfrm>
    </dsp:sp>
    <dsp:sp modelId="{49373225-0EB6-4E26-9E4C-83DB3AF41A60}">
      <dsp:nvSpPr>
        <dsp:cNvPr id="0" name=""/>
        <dsp:cNvSpPr/>
      </dsp:nvSpPr>
      <dsp:spPr>
        <a:xfrm>
          <a:off x="3043171" y="57972"/>
          <a:ext cx="1574795" cy="542482"/>
        </a:xfrm>
        <a:prstGeom prst="roundRect">
          <a:avLst>
            <a:gd name="adj" fmla="val 10000"/>
          </a:avLst>
        </a:prstGeom>
        <a:solidFill>
          <a:srgbClr val="9EC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b="0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Organ za potrjevanje*</a:t>
          </a:r>
          <a:br>
            <a:rPr lang="sl-SI" sz="600" kern="1200" dirty="0">
              <a:solidFill>
                <a:srgbClr val="5E5E5E"/>
              </a:solidFill>
            </a:rPr>
          </a:br>
          <a:endParaRPr lang="sl-SI" sz="600" kern="1200" dirty="0">
            <a:solidFill>
              <a:srgbClr val="5E5E5E"/>
            </a:solidFill>
          </a:endParaRPr>
        </a:p>
      </dsp:txBody>
      <dsp:txXfrm>
        <a:off x="3059060" y="73861"/>
        <a:ext cx="1543017" cy="510704"/>
      </dsp:txXfrm>
    </dsp:sp>
    <dsp:sp modelId="{A7D6D6D2-0402-4A36-9F36-E1CE0DBB08F3}">
      <dsp:nvSpPr>
        <dsp:cNvPr id="0" name=""/>
        <dsp:cNvSpPr/>
      </dsp:nvSpPr>
      <dsp:spPr>
        <a:xfrm>
          <a:off x="3200650" y="600455"/>
          <a:ext cx="99166" cy="45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626"/>
              </a:lnTo>
              <a:lnTo>
                <a:pt x="99166" y="4526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95208-AC73-4902-BE2C-CC721AFE7011}">
      <dsp:nvSpPr>
        <dsp:cNvPr id="0" name=""/>
        <dsp:cNvSpPr/>
      </dsp:nvSpPr>
      <dsp:spPr>
        <a:xfrm>
          <a:off x="3299817" y="781839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>
              <a:solidFill>
                <a:srgbClr val="5E5E5E"/>
              </a:solidFill>
            </a:rPr>
            <a:t>Področni podsekretar – Koordinator Organa za potrjevanje</a:t>
          </a:r>
        </a:p>
      </dsp:txBody>
      <dsp:txXfrm>
        <a:off x="3315706" y="797728"/>
        <a:ext cx="836194" cy="510704"/>
      </dsp:txXfrm>
    </dsp:sp>
    <dsp:sp modelId="{5594A5AF-526D-43D6-B708-9861DFE27415}">
      <dsp:nvSpPr>
        <dsp:cNvPr id="0" name=""/>
        <dsp:cNvSpPr/>
      </dsp:nvSpPr>
      <dsp:spPr>
        <a:xfrm>
          <a:off x="3200650" y="600455"/>
          <a:ext cx="99166" cy="1137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651"/>
              </a:lnTo>
              <a:lnTo>
                <a:pt x="99166" y="1137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E2F21-0B43-4BA8-A5B1-8C03AAB09D61}">
      <dsp:nvSpPr>
        <dsp:cNvPr id="0" name=""/>
        <dsp:cNvSpPr/>
      </dsp:nvSpPr>
      <dsp:spPr>
        <a:xfrm>
          <a:off x="3299817" y="1466865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700" b="1" kern="1200" dirty="0"/>
            <a:t>Višji svetovalec področja I - Finančni svetovalec</a:t>
          </a:r>
        </a:p>
        <a:p>
          <a:pPr marL="0"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dirty="0"/>
        </a:p>
      </dsp:txBody>
      <dsp:txXfrm>
        <a:off x="3315706" y="1482754"/>
        <a:ext cx="836194" cy="510704"/>
      </dsp:txXfrm>
    </dsp:sp>
    <dsp:sp modelId="{65AC3515-85B7-4344-8BB8-307E8E9BC77D}">
      <dsp:nvSpPr>
        <dsp:cNvPr id="0" name=""/>
        <dsp:cNvSpPr/>
      </dsp:nvSpPr>
      <dsp:spPr>
        <a:xfrm>
          <a:off x="3200650" y="600455"/>
          <a:ext cx="99166" cy="187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533"/>
              </a:lnTo>
              <a:lnTo>
                <a:pt x="99166" y="18715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191D9-E006-405F-ACCF-B37E781810BC}">
      <dsp:nvSpPr>
        <dsp:cNvPr id="0" name=""/>
        <dsp:cNvSpPr/>
      </dsp:nvSpPr>
      <dsp:spPr>
        <a:xfrm>
          <a:off x="3299817" y="2141643"/>
          <a:ext cx="867972" cy="660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700" b="1" kern="1200" dirty="0"/>
            <a:t>Višji svetovalec področja II - Kontrolor zahtevkov in procesov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dirty="0"/>
        </a:p>
      </dsp:txBody>
      <dsp:txXfrm>
        <a:off x="3319168" y="2160994"/>
        <a:ext cx="829270" cy="621987"/>
      </dsp:txXfrm>
    </dsp:sp>
    <dsp:sp modelId="{F50861ED-20BF-48AF-9B1B-27F3BBC76583}">
      <dsp:nvSpPr>
        <dsp:cNvPr id="0" name=""/>
        <dsp:cNvSpPr/>
      </dsp:nvSpPr>
      <dsp:spPr>
        <a:xfrm>
          <a:off x="4921605" y="44649"/>
          <a:ext cx="1574795" cy="542482"/>
        </a:xfrm>
        <a:prstGeom prst="roundRect">
          <a:avLst>
            <a:gd name="adj" fmla="val 10000"/>
          </a:avLst>
        </a:prstGeom>
        <a:solidFill>
          <a:srgbClr val="9EC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sl-SI" sz="650" b="1" kern="1200" dirty="0">
              <a:latin typeface="Rubik" pitchFamily="2" charset="-79"/>
              <a:cs typeface="Rubik" pitchFamily="2" charset="-79"/>
            </a:rPr>
          </a:br>
          <a:r>
            <a:rPr lang="sl-SI" sz="850" b="0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Vodja sektorja II – </a:t>
          </a:r>
        </a:p>
        <a:p>
          <a:pPr marL="0" lvl="0" indent="0" algn="ctr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50" b="0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Vodja finančnega sektorja</a:t>
          </a:r>
        </a:p>
      </dsp:txBody>
      <dsp:txXfrm>
        <a:off x="4937494" y="60538"/>
        <a:ext cx="1543017" cy="510704"/>
      </dsp:txXfrm>
    </dsp:sp>
    <dsp:sp modelId="{D0F07DF4-A2DE-4E8C-B450-F610E8184BEC}">
      <dsp:nvSpPr>
        <dsp:cNvPr id="0" name=""/>
        <dsp:cNvSpPr/>
      </dsp:nvSpPr>
      <dsp:spPr>
        <a:xfrm>
          <a:off x="5079084" y="587131"/>
          <a:ext cx="258036" cy="333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00"/>
              </a:lnTo>
              <a:lnTo>
                <a:pt x="258036" y="3331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6CECF-A0D1-48B5-8100-C65627229A33}">
      <dsp:nvSpPr>
        <dsp:cNvPr id="0" name=""/>
        <dsp:cNvSpPr/>
      </dsp:nvSpPr>
      <dsp:spPr>
        <a:xfrm>
          <a:off x="5337120" y="648991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Višji svetovalec področja I – Svetovalec za tveganja</a:t>
          </a:r>
          <a:endParaRPr lang="sl-SI" sz="700" kern="1200" dirty="0"/>
        </a:p>
      </dsp:txBody>
      <dsp:txXfrm>
        <a:off x="5353009" y="664880"/>
        <a:ext cx="836194" cy="510704"/>
      </dsp:txXfrm>
    </dsp:sp>
    <dsp:sp modelId="{8AE6F546-512A-4858-AC6C-5A7C0B2F5AEA}">
      <dsp:nvSpPr>
        <dsp:cNvPr id="0" name=""/>
        <dsp:cNvSpPr/>
      </dsp:nvSpPr>
      <dsp:spPr>
        <a:xfrm>
          <a:off x="5079084" y="587131"/>
          <a:ext cx="258036" cy="956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592"/>
              </a:lnTo>
              <a:lnTo>
                <a:pt x="258036" y="9565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981E8-C679-4967-B9CC-7710BB21BB68}">
      <dsp:nvSpPr>
        <dsp:cNvPr id="0" name=""/>
        <dsp:cNvSpPr/>
      </dsp:nvSpPr>
      <dsp:spPr>
        <a:xfrm>
          <a:off x="5337120" y="1272483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Področni svetovalec I - Vodja rač. in plačilnega prometa</a:t>
          </a:r>
        </a:p>
      </dsp:txBody>
      <dsp:txXfrm>
        <a:off x="5353009" y="1288372"/>
        <a:ext cx="836194" cy="510704"/>
      </dsp:txXfrm>
    </dsp:sp>
    <dsp:sp modelId="{82D8A33E-9B70-440A-A6CD-54800B9F8420}">
      <dsp:nvSpPr>
        <dsp:cNvPr id="0" name=""/>
        <dsp:cNvSpPr/>
      </dsp:nvSpPr>
      <dsp:spPr>
        <a:xfrm>
          <a:off x="5079084" y="587131"/>
          <a:ext cx="258036" cy="1563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403"/>
              </a:lnTo>
              <a:lnTo>
                <a:pt x="258036" y="1563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3BBF2-5B4A-4F4E-826E-C383BFE47EBE}">
      <dsp:nvSpPr>
        <dsp:cNvPr id="0" name=""/>
        <dsp:cNvSpPr/>
      </dsp:nvSpPr>
      <dsp:spPr>
        <a:xfrm>
          <a:off x="5337120" y="1879293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Področni svetovalec I – Vodja kreditov</a:t>
          </a:r>
        </a:p>
      </dsp:txBody>
      <dsp:txXfrm>
        <a:off x="5353009" y="1895182"/>
        <a:ext cx="836194" cy="510704"/>
      </dsp:txXfrm>
    </dsp:sp>
    <dsp:sp modelId="{B3782B2D-0B03-4C75-84C0-BB9AF4790003}">
      <dsp:nvSpPr>
        <dsp:cNvPr id="0" name=""/>
        <dsp:cNvSpPr/>
      </dsp:nvSpPr>
      <dsp:spPr>
        <a:xfrm>
          <a:off x="5079084" y="587131"/>
          <a:ext cx="258036" cy="2202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990"/>
              </a:lnTo>
              <a:lnTo>
                <a:pt x="258036" y="22029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7B650-5557-46ED-9A43-9157CDCA9151}">
      <dsp:nvSpPr>
        <dsp:cNvPr id="0" name=""/>
        <dsp:cNvSpPr/>
      </dsp:nvSpPr>
      <dsp:spPr>
        <a:xfrm>
          <a:off x="5337120" y="2518880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/>
            <a:t>Višji področni referent I - Svetovalec za računovodstvo</a:t>
          </a:r>
        </a:p>
      </dsp:txBody>
      <dsp:txXfrm>
        <a:off x="5353009" y="2534769"/>
        <a:ext cx="836194" cy="510704"/>
      </dsp:txXfrm>
    </dsp:sp>
    <dsp:sp modelId="{4FB10C50-5221-4D87-83CE-4E73F92F3117}">
      <dsp:nvSpPr>
        <dsp:cNvPr id="0" name=""/>
        <dsp:cNvSpPr/>
      </dsp:nvSpPr>
      <dsp:spPr>
        <a:xfrm>
          <a:off x="6791380" y="44649"/>
          <a:ext cx="1574795" cy="542482"/>
        </a:xfrm>
        <a:prstGeom prst="roundRect">
          <a:avLst>
            <a:gd name="adj" fmla="val 10000"/>
          </a:avLst>
        </a:prstGeom>
        <a:solidFill>
          <a:srgbClr val="9EC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sl-SI" sz="700" b="1" kern="1200" dirty="0"/>
          </a:br>
          <a:r>
            <a:rPr lang="sl-SI" sz="700" b="1" kern="1200" dirty="0"/>
            <a:t> </a:t>
          </a:r>
          <a:r>
            <a:rPr lang="sl-SI" sz="850" b="0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Vodja sektorja II –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50" b="0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Vodja splošnega sektorja</a:t>
          </a:r>
        </a:p>
      </dsp:txBody>
      <dsp:txXfrm>
        <a:off x="6807269" y="60538"/>
        <a:ext cx="1543017" cy="510704"/>
      </dsp:txXfrm>
    </dsp:sp>
    <dsp:sp modelId="{B0CA186D-9AE9-4878-98D4-C673768167BE}">
      <dsp:nvSpPr>
        <dsp:cNvPr id="0" name=""/>
        <dsp:cNvSpPr/>
      </dsp:nvSpPr>
      <dsp:spPr>
        <a:xfrm>
          <a:off x="6948860" y="587131"/>
          <a:ext cx="203258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833"/>
              </a:lnTo>
              <a:lnTo>
                <a:pt x="203258" y="3188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BC79F-69D3-4696-93E1-71273C942BFD}">
      <dsp:nvSpPr>
        <dsp:cNvPr id="0" name=""/>
        <dsp:cNvSpPr/>
      </dsp:nvSpPr>
      <dsp:spPr>
        <a:xfrm>
          <a:off x="7152118" y="634723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600" b="1" kern="1200" dirty="0">
              <a:solidFill>
                <a:schemeClr val="tx1"/>
              </a:solidFill>
            </a:rPr>
            <a:t>Področni podsekretar – Projektni vodja za </a:t>
          </a:r>
          <a:r>
            <a:rPr lang="sl-SI" sz="600" b="1" kern="1200" dirty="0"/>
            <a:t>organizacijo in poslovanje</a:t>
          </a:r>
          <a:endParaRPr lang="sl-SI" sz="600" kern="1200" dirty="0"/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600" kern="1200" dirty="0"/>
        </a:p>
      </dsp:txBody>
      <dsp:txXfrm>
        <a:off x="7168007" y="650612"/>
        <a:ext cx="836194" cy="510704"/>
      </dsp:txXfrm>
    </dsp:sp>
    <dsp:sp modelId="{C6F927ED-0889-4B11-95F9-C1DD60D8A311}">
      <dsp:nvSpPr>
        <dsp:cNvPr id="0" name=""/>
        <dsp:cNvSpPr/>
      </dsp:nvSpPr>
      <dsp:spPr>
        <a:xfrm>
          <a:off x="6948860" y="587131"/>
          <a:ext cx="203258" cy="92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907"/>
              </a:lnTo>
              <a:lnTo>
                <a:pt x="203258" y="929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C808C-A992-4171-811C-027A65E4D7C8}">
      <dsp:nvSpPr>
        <dsp:cNvPr id="0" name=""/>
        <dsp:cNvSpPr/>
      </dsp:nvSpPr>
      <dsp:spPr>
        <a:xfrm>
          <a:off x="7152118" y="1245798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" b="1" kern="1200" dirty="0"/>
            <a:t>Višji svetovalec področja I –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" b="1" kern="1200" dirty="0"/>
            <a:t>Pravnik</a:t>
          </a:r>
          <a:endParaRPr lang="sl-SI" sz="600" kern="1200" dirty="0"/>
        </a:p>
      </dsp:txBody>
      <dsp:txXfrm>
        <a:off x="7168007" y="1261687"/>
        <a:ext cx="836194" cy="510704"/>
      </dsp:txXfrm>
    </dsp:sp>
    <dsp:sp modelId="{C1EAD677-3082-4845-840E-0BE9FED0D8DA}">
      <dsp:nvSpPr>
        <dsp:cNvPr id="0" name=""/>
        <dsp:cNvSpPr/>
      </dsp:nvSpPr>
      <dsp:spPr>
        <a:xfrm>
          <a:off x="6948860" y="587131"/>
          <a:ext cx="203258" cy="1563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148"/>
              </a:lnTo>
              <a:lnTo>
                <a:pt x="203258" y="1563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19E3E-033F-4D66-B1EA-4B13E5D3726C}">
      <dsp:nvSpPr>
        <dsp:cNvPr id="0" name=""/>
        <dsp:cNvSpPr/>
      </dsp:nvSpPr>
      <dsp:spPr>
        <a:xfrm>
          <a:off x="7152118" y="1879038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" b="1" kern="1200" dirty="0"/>
            <a:t>Višji svetovalec področja I – Svetovalec za splošne zadeve</a:t>
          </a:r>
        </a:p>
      </dsp:txBody>
      <dsp:txXfrm>
        <a:off x="7168007" y="1894927"/>
        <a:ext cx="836194" cy="510704"/>
      </dsp:txXfrm>
    </dsp:sp>
    <dsp:sp modelId="{EE77087A-C9FA-4312-95F8-641CD9466F72}">
      <dsp:nvSpPr>
        <dsp:cNvPr id="0" name=""/>
        <dsp:cNvSpPr/>
      </dsp:nvSpPr>
      <dsp:spPr>
        <a:xfrm>
          <a:off x="6948860" y="587131"/>
          <a:ext cx="203258" cy="2202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990"/>
              </a:lnTo>
              <a:lnTo>
                <a:pt x="203258" y="22029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88EB2-9927-4154-B9F9-988CF5A1B5D0}">
      <dsp:nvSpPr>
        <dsp:cNvPr id="0" name=""/>
        <dsp:cNvSpPr/>
      </dsp:nvSpPr>
      <dsp:spPr>
        <a:xfrm>
          <a:off x="7152118" y="2518880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" b="1" kern="1200" dirty="0"/>
            <a:t>Višji svetovalec področja I - Svetovalec za delo z dolžniki</a:t>
          </a:r>
          <a:endParaRPr lang="sl-SI" sz="600" kern="1200" dirty="0"/>
        </a:p>
      </dsp:txBody>
      <dsp:txXfrm>
        <a:off x="7168007" y="2534769"/>
        <a:ext cx="836194" cy="510704"/>
      </dsp:txXfrm>
    </dsp:sp>
    <dsp:sp modelId="{65D3D1C5-7A24-48D2-9929-08D009CD59F9}">
      <dsp:nvSpPr>
        <dsp:cNvPr id="0" name=""/>
        <dsp:cNvSpPr/>
      </dsp:nvSpPr>
      <dsp:spPr>
        <a:xfrm>
          <a:off x="6948860" y="587131"/>
          <a:ext cx="203258" cy="2830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447"/>
              </a:lnTo>
              <a:lnTo>
                <a:pt x="203258" y="28304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136D9-073D-4546-AC01-DBFBD077FB85}">
      <dsp:nvSpPr>
        <dsp:cNvPr id="0" name=""/>
        <dsp:cNvSpPr/>
      </dsp:nvSpPr>
      <dsp:spPr>
        <a:xfrm>
          <a:off x="7152118" y="3146338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" b="1" kern="1200" dirty="0">
              <a:solidFill>
                <a:schemeClr val="tx1"/>
              </a:solidFill>
            </a:rPr>
            <a:t>Področni svetovalec I – Svetovalec za marketing in promocijo</a:t>
          </a:r>
        </a:p>
      </dsp:txBody>
      <dsp:txXfrm>
        <a:off x="7168007" y="3162227"/>
        <a:ext cx="836194" cy="510704"/>
      </dsp:txXfrm>
    </dsp:sp>
    <dsp:sp modelId="{C1C23AD1-5D9B-4D10-BA7E-A8615C74B542}">
      <dsp:nvSpPr>
        <dsp:cNvPr id="0" name=""/>
        <dsp:cNvSpPr/>
      </dsp:nvSpPr>
      <dsp:spPr>
        <a:xfrm>
          <a:off x="6948860" y="587131"/>
          <a:ext cx="203258" cy="3437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301"/>
              </a:lnTo>
              <a:lnTo>
                <a:pt x="203258" y="3437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3440B-C9AD-43CF-8D9E-A6AED686B094}">
      <dsp:nvSpPr>
        <dsp:cNvPr id="0" name=""/>
        <dsp:cNvSpPr/>
      </dsp:nvSpPr>
      <dsp:spPr>
        <a:xfrm>
          <a:off x="7152118" y="3753192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" b="1" kern="1200" dirty="0"/>
            <a:t>Strokovni sodelavec VII/1 – Sodelavec za splošne zadeve</a:t>
          </a:r>
        </a:p>
      </dsp:txBody>
      <dsp:txXfrm>
        <a:off x="7168007" y="3769081"/>
        <a:ext cx="836194" cy="510704"/>
      </dsp:txXfrm>
    </dsp:sp>
    <dsp:sp modelId="{DE411176-769C-4D89-A750-6B259D8D2E33}">
      <dsp:nvSpPr>
        <dsp:cNvPr id="0" name=""/>
        <dsp:cNvSpPr/>
      </dsp:nvSpPr>
      <dsp:spPr>
        <a:xfrm>
          <a:off x="6948860" y="587131"/>
          <a:ext cx="203258" cy="4095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5946"/>
              </a:lnTo>
              <a:lnTo>
                <a:pt x="203258" y="4095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BE28F-FB29-4A33-B573-E92726E79362}">
      <dsp:nvSpPr>
        <dsp:cNvPr id="0" name=""/>
        <dsp:cNvSpPr/>
      </dsp:nvSpPr>
      <dsp:spPr>
        <a:xfrm>
          <a:off x="7152118" y="4411836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" b="1" kern="1200" dirty="0"/>
            <a:t>Administrator V - Administrator</a:t>
          </a:r>
          <a:endParaRPr lang="sl-SI" sz="600" kern="1200" dirty="0"/>
        </a:p>
      </dsp:txBody>
      <dsp:txXfrm>
        <a:off x="7168007" y="4427725"/>
        <a:ext cx="836194" cy="510704"/>
      </dsp:txXfrm>
    </dsp:sp>
    <dsp:sp modelId="{19020026-8432-4E3E-AE28-232ED84DE1AE}">
      <dsp:nvSpPr>
        <dsp:cNvPr id="0" name=""/>
        <dsp:cNvSpPr/>
      </dsp:nvSpPr>
      <dsp:spPr>
        <a:xfrm>
          <a:off x="9359136" y="44649"/>
          <a:ext cx="1540380" cy="616488"/>
        </a:xfrm>
        <a:prstGeom prst="roundRect">
          <a:avLst>
            <a:gd name="adj" fmla="val 10000"/>
          </a:avLst>
        </a:prstGeom>
        <a:solidFill>
          <a:srgbClr val="9EC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50" b="0" kern="1200" dirty="0">
              <a:solidFill>
                <a:srgbClr val="5E5E5E"/>
              </a:solidFill>
              <a:latin typeface="Rubik" pitchFamily="2" charset="-79"/>
              <a:cs typeface="Rubik" pitchFamily="2" charset="-79"/>
            </a:rPr>
            <a:t>Informatika in tehnologija</a:t>
          </a:r>
        </a:p>
      </dsp:txBody>
      <dsp:txXfrm>
        <a:off x="9377192" y="62705"/>
        <a:ext cx="1504268" cy="580376"/>
      </dsp:txXfrm>
    </dsp:sp>
    <dsp:sp modelId="{BC6C1F82-CE18-4F5A-A16D-777A7355607E}">
      <dsp:nvSpPr>
        <dsp:cNvPr id="0" name=""/>
        <dsp:cNvSpPr/>
      </dsp:nvSpPr>
      <dsp:spPr>
        <a:xfrm>
          <a:off x="9513174" y="661137"/>
          <a:ext cx="284548" cy="38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569"/>
              </a:lnTo>
              <a:lnTo>
                <a:pt x="284548" y="385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49781-49D9-4256-A532-57B239AC7654}">
      <dsp:nvSpPr>
        <dsp:cNvPr id="0" name=""/>
        <dsp:cNvSpPr/>
      </dsp:nvSpPr>
      <dsp:spPr>
        <a:xfrm>
          <a:off x="9797723" y="775465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" b="1" kern="1200" dirty="0"/>
            <a:t>Višji svetovalec področja I - Informatik</a:t>
          </a:r>
          <a:endParaRPr lang="sl-SI" sz="600" kern="1200" dirty="0"/>
        </a:p>
      </dsp:txBody>
      <dsp:txXfrm>
        <a:off x="9813612" y="791354"/>
        <a:ext cx="836194" cy="510704"/>
      </dsp:txXfrm>
    </dsp:sp>
    <dsp:sp modelId="{3175CAB1-77EE-4801-A302-87CF22E7A47F}">
      <dsp:nvSpPr>
        <dsp:cNvPr id="0" name=""/>
        <dsp:cNvSpPr/>
      </dsp:nvSpPr>
      <dsp:spPr>
        <a:xfrm>
          <a:off x="9513174" y="661137"/>
          <a:ext cx="284548" cy="110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399"/>
              </a:lnTo>
              <a:lnTo>
                <a:pt x="284548" y="1106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AE6F8-88C4-4878-BD52-82CD22A4E80F}">
      <dsp:nvSpPr>
        <dsp:cNvPr id="0" name=""/>
        <dsp:cNvSpPr/>
      </dsp:nvSpPr>
      <dsp:spPr>
        <a:xfrm>
          <a:off x="9797723" y="1496295"/>
          <a:ext cx="867972" cy="54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00" b="1" kern="1200" dirty="0"/>
            <a:t>Višji svetovalec področja I - Tehnolog </a:t>
          </a:r>
        </a:p>
      </dsp:txBody>
      <dsp:txXfrm>
        <a:off x="9813612" y="1512184"/>
        <a:ext cx="836194" cy="510704"/>
      </dsp:txXfrm>
    </dsp:sp>
    <dsp:sp modelId="{97A7B692-7D0E-4817-9BEB-A4A5CCF4817A}">
      <dsp:nvSpPr>
        <dsp:cNvPr id="0" name=""/>
        <dsp:cNvSpPr/>
      </dsp:nvSpPr>
      <dsp:spPr>
        <a:xfrm>
          <a:off x="3974223" y="3132933"/>
          <a:ext cx="933092" cy="36750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>
              <a:solidFill>
                <a:schemeClr val="bg2">
                  <a:lumMod val="50000"/>
                </a:schemeClr>
              </a:solidFill>
            </a:rPr>
            <a:t>Višji svetovalec področja I – Svetovalec I (2x)</a:t>
          </a:r>
        </a:p>
      </dsp:txBody>
      <dsp:txXfrm>
        <a:off x="3984987" y="3143697"/>
        <a:ext cx="911564" cy="345977"/>
      </dsp:txXfrm>
    </dsp:sp>
    <dsp:sp modelId="{9410772E-E934-4C6C-889A-BDDAB7CCCAC5}">
      <dsp:nvSpPr>
        <dsp:cNvPr id="0" name=""/>
        <dsp:cNvSpPr/>
      </dsp:nvSpPr>
      <dsp:spPr>
        <a:xfrm>
          <a:off x="3970252" y="3644842"/>
          <a:ext cx="937063" cy="37238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00" b="1" kern="1200" dirty="0">
              <a:solidFill>
                <a:schemeClr val="bg2">
                  <a:lumMod val="50000"/>
                </a:schemeClr>
              </a:solidFill>
            </a:rPr>
            <a:t>Višji svetovalec področja II – Svetovalec II</a:t>
          </a:r>
        </a:p>
      </dsp:txBody>
      <dsp:txXfrm>
        <a:off x="3981159" y="3655749"/>
        <a:ext cx="915249" cy="350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8B3F-AE6C-4674-A85C-43B3896B04E3}" type="datetimeFigureOut">
              <a:rPr lang="sl-SI" smtClean="0"/>
              <a:t>31. 05. 2023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2A3E-9AF5-4F8A-A0A1-384A6E9D89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63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2A3E-9AF5-4F8A-A0A1-384A6E9D895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232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3E0455-BE65-3644-A88D-0A7779D8DC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65" y="-8966"/>
            <a:ext cx="12192000" cy="6920753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9965A20-9BE3-0941-B0B3-FE56BB943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199" y="449263"/>
            <a:ext cx="2535664" cy="1621585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1838A3B-1E1D-3C42-B117-DCDC31269D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753" y="2629410"/>
            <a:ext cx="8536366" cy="1643999"/>
          </a:xfrm>
          <a:prstGeom prst="rect">
            <a:avLst/>
          </a:prstGeom>
        </p:spPr>
        <p:txBody>
          <a:bodyPr anchor="b"/>
          <a:lstStyle>
            <a:lvl1pPr marL="0" algn="r">
              <a:buNone/>
              <a:defRPr sz="360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NASLOV PREDSTAVITVE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FBF1C8E-1C4B-2745-9817-AFC168E252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752" y="5039381"/>
            <a:ext cx="8536366" cy="294620"/>
          </a:xfrm>
          <a:prstGeom prst="rect">
            <a:avLst/>
          </a:prstGeom>
        </p:spPr>
        <p:txBody>
          <a:bodyPr/>
          <a:lstStyle>
            <a:lvl1pPr marL="0" algn="r">
              <a:buNone/>
              <a:defRPr sz="1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E769ED-9FD3-C743-A7AD-6F1324045C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8752" y="4273409"/>
            <a:ext cx="8536365" cy="435815"/>
          </a:xfrm>
          <a:prstGeom prst="rect">
            <a:avLst/>
          </a:prstGeom>
        </p:spPr>
        <p:txBody>
          <a:bodyPr/>
          <a:lstStyle>
            <a:lvl1pPr marL="0" algn="r">
              <a:buNone/>
              <a:defRPr sz="1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Ime </a:t>
            </a:r>
            <a:r>
              <a:rPr lang="en-GB" dirty="0" err="1"/>
              <a:t>Priimek</a:t>
            </a:r>
            <a:r>
              <a:rPr lang="en-GB" dirty="0"/>
              <a:t> </a:t>
            </a:r>
            <a:r>
              <a:rPr lang="en-GB" dirty="0" err="1"/>
              <a:t>predavatelja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8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da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8DDCB-A0E0-CA40-8111-5BAB8A8C8BB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0076" y="654002"/>
            <a:ext cx="3057524" cy="5157835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C21BC0-9C65-D94B-93D2-6BCF77F361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1" y="654002"/>
            <a:ext cx="4876801" cy="51578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11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lasna deska - naslovn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486F6EE-456E-134C-9137-08290C3A1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043" y="2994154"/>
            <a:ext cx="9127958" cy="434846"/>
          </a:xfrm>
          <a:prstGeom prst="rect">
            <a:avLst/>
          </a:prstGeom>
        </p:spPr>
        <p:txBody>
          <a:bodyPr anchor="t"/>
          <a:lstStyle>
            <a:lvl1pPr marL="0" algn="ctr">
              <a:buNone/>
              <a:defRPr sz="3600" b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OGLASNA DESKA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145C69C-A497-D645-88B3-28417308FE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0043" y="3638651"/>
            <a:ext cx="9127958" cy="434846"/>
          </a:xfrm>
          <a:prstGeom prst="rect">
            <a:avLst/>
          </a:prstGeom>
        </p:spPr>
        <p:txBody>
          <a:bodyPr anchor="t"/>
          <a:lstStyle>
            <a:lvl1pPr marL="0" algn="ctr">
              <a:buNone/>
              <a:defRPr sz="2800" b="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NAPOVEDNIK</a:t>
            </a:r>
          </a:p>
        </p:txBody>
      </p:sp>
    </p:spTree>
    <p:extLst>
      <p:ext uri="{BB962C8B-B14F-4D97-AF65-F5344CB8AC3E}">
        <p14:creationId xmlns:p14="http://schemas.microsoft.com/office/powerpoint/2010/main" val="289513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lasna deska -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486F6EE-456E-134C-9137-08290C3A1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043" y="1453915"/>
            <a:ext cx="6194882" cy="75324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b="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OGLAS I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71C8FD0-76C3-B34A-945B-4AAD4B8447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4924" y="1453782"/>
            <a:ext cx="3043003" cy="753247"/>
          </a:xfrm>
          <a:prstGeom prst="rect">
            <a:avLst/>
          </a:prstGeom>
        </p:spPr>
        <p:txBody>
          <a:bodyPr anchor="t"/>
          <a:lstStyle>
            <a:lvl1pPr marL="0" algn="r">
              <a:buNone/>
              <a:defRPr sz="1600" b="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15.JANUAR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EAF5D-49A0-F644-978A-DB621D035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0042" y="2206625"/>
            <a:ext cx="9237496" cy="31670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4665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zpostavljena nov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486F6EE-456E-134C-9137-08290C3A1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043" y="1483895"/>
            <a:ext cx="9127958" cy="753247"/>
          </a:xfrm>
          <a:prstGeom prst="rect">
            <a:avLst/>
          </a:prstGeom>
        </p:spPr>
        <p:txBody>
          <a:bodyPr anchor="t"/>
          <a:lstStyle>
            <a:lvl1pPr marL="0" algn="ctr">
              <a:buNone/>
              <a:defRPr sz="1600" b="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NASLOV NOVICE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4B3F0-5CA1-F547-B08C-367AC46780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540042" y="2237142"/>
            <a:ext cx="9127958" cy="3136546"/>
          </a:xfrm>
          <a:prstGeom prst="rect">
            <a:avLst/>
          </a:prstGeom>
        </p:spPr>
        <p:txBody>
          <a:bodyPr/>
          <a:lstStyle>
            <a:lvl1pPr marL="0" algn="ctr"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Vsebina</a:t>
            </a:r>
            <a:r>
              <a:rPr lang="en-GB" dirty="0"/>
              <a:t> novice</a:t>
            </a:r>
          </a:p>
        </p:txBody>
      </p:sp>
    </p:spTree>
    <p:extLst>
      <p:ext uri="{BB962C8B-B14F-4D97-AF65-F5344CB8AC3E}">
        <p14:creationId xmlns:p14="http://schemas.microsoft.com/office/powerpoint/2010/main" val="2604933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RS v besed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11FDD6-0150-CE43-BFF3-3CAB81478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DDEF5E0-7DA8-9E49-A9D1-5A159F456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2685" y="1203767"/>
            <a:ext cx="3096931" cy="447974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480C517-A68A-AB4C-BC17-3D5159C983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-1592827" y="-576573"/>
            <a:ext cx="14006049" cy="787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7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č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11FDD6-0150-CE43-BFF3-3CAB81478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32306C-DB1D-C946-A423-814899722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632030"/>
            <a:ext cx="4573315" cy="1192193"/>
          </a:xfrm>
          <a:prstGeom prst="rect">
            <a:avLst/>
          </a:prstGeom>
        </p:spPr>
        <p:txBody>
          <a:bodyPr/>
          <a:lstStyle>
            <a:lvl1pPr marL="0"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AF97622-C7E6-1145-9950-77E1B7C9AD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986268"/>
            <a:ext cx="4573315" cy="1736203"/>
          </a:xfrm>
          <a:prstGeom prst="rect">
            <a:avLst/>
          </a:prstGeom>
        </p:spPr>
        <p:txBody>
          <a:bodyPr/>
          <a:lstStyle>
            <a:lvl1pPr marL="0">
              <a:buNone/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DEF5E0-7DA8-9E49-A9D1-5A159F456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2685" y="1203767"/>
            <a:ext cx="3096931" cy="44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č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2418B16-A8F0-5A49-8C5A-6C8E12371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7E82DD4-40FC-0249-8027-8E46BBF7E4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2685" y="1203767"/>
            <a:ext cx="3096931" cy="4479747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98F2122-2CC1-4349-9366-453A026D7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632030"/>
            <a:ext cx="4573315" cy="1192193"/>
          </a:xfrm>
          <a:prstGeom prst="rect">
            <a:avLst/>
          </a:prstGeom>
        </p:spPr>
        <p:txBody>
          <a:bodyPr/>
          <a:lstStyle>
            <a:lvl1pPr marL="0"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642EF6-0657-BB4F-9486-22B4B7B3F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986268"/>
            <a:ext cx="4573315" cy="2141317"/>
          </a:xfrm>
          <a:prstGeom prst="rect">
            <a:avLst/>
          </a:prstGeom>
        </p:spPr>
        <p:txBody>
          <a:bodyPr/>
          <a:lstStyle>
            <a:lvl1pPr marL="0">
              <a:buNone/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591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č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E301021D-1700-B449-A50F-AA42B880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3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poglavja 1">
    <p:bg>
      <p:bgPr>
        <a:solidFill>
          <a:srgbClr val="EA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591751F8-866F-B14F-94DB-58A39CF843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5B300E-5EB6-7047-869E-F5DB500A7F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7851" y="2346325"/>
            <a:ext cx="6927268" cy="1082675"/>
          </a:xfrm>
          <a:prstGeom prst="rect">
            <a:avLst/>
          </a:prstGeom>
        </p:spPr>
        <p:txBody>
          <a:bodyPr anchor="b"/>
          <a:lstStyle>
            <a:lvl1pPr marL="0" algn="r">
              <a:buNone/>
              <a:defRPr sz="280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NASLOV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47617FC-FD09-6149-941C-9288ADA23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851" y="3451795"/>
            <a:ext cx="6927267" cy="1082674"/>
          </a:xfrm>
          <a:prstGeom prst="rect">
            <a:avLst/>
          </a:prstGeom>
        </p:spPr>
        <p:txBody>
          <a:bodyPr/>
          <a:lstStyle>
            <a:lvl1pPr marL="0" algn="r">
              <a:buNone/>
              <a:defRPr sz="1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PODNASLOV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3F9C93C-C203-614E-9E21-850B1746C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199" y="2618207"/>
            <a:ext cx="2535664" cy="162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6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poglavja 2">
    <p:bg>
      <p:bgPr>
        <a:solidFill>
          <a:srgbClr val="EA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7CF557A-8CD0-BF49-8CBE-4B0B2864E8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FF036E0-E7A9-F04B-A87F-564B16E36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7851" y="3557393"/>
            <a:ext cx="6952319" cy="1823238"/>
          </a:xfrm>
          <a:prstGeom prst="rect">
            <a:avLst/>
          </a:prstGeom>
        </p:spPr>
        <p:txBody>
          <a:bodyPr anchor="b"/>
          <a:lstStyle>
            <a:lvl1pPr marL="0" algn="r">
              <a:buNone/>
              <a:defRPr sz="280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NASLOV POGLAVJA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53A1613-8E06-2B47-980D-D0B9B7F2A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576" y="499303"/>
            <a:ext cx="1692973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0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654003"/>
            <a:ext cx="5299258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NASLOV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045DCCE-8EC6-104B-8339-847808BA0D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01" y="1605982"/>
            <a:ext cx="5299258" cy="420609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50000"/>
              </a:lnSpc>
              <a:buFont typeface="Arial" panose="020B0604020202020204" pitchFamily="34" charset="0"/>
              <a:buChar char="•"/>
              <a:defRPr sz="180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F58B50-8A6A-4344-A324-276900DD9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5537199"/>
            <a:ext cx="1653131" cy="274877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NASLOV SLIKE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C34DC05E-339D-E948-B86D-182D4F884E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04756" y="5537199"/>
            <a:ext cx="2667739" cy="274877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Opis</a:t>
            </a:r>
            <a:r>
              <a:rPr lang="en-GB" dirty="0"/>
              <a:t> </a:t>
            </a:r>
            <a:r>
              <a:rPr lang="en-GB" dirty="0" err="1"/>
              <a:t>slike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E68E55-6A1E-3C4F-8898-49914C212B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51625" y="654004"/>
            <a:ext cx="5540375" cy="428312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8905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F631A5FF-3354-9E47-8CDF-A2B326C3B9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502" y="5537199"/>
            <a:ext cx="1703538" cy="28740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NASLOV SLIKE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443768D7-B80D-BE45-A86A-865F343D82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0040" y="5537199"/>
            <a:ext cx="2880683" cy="28740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Opis</a:t>
            </a:r>
            <a:r>
              <a:rPr lang="en-GB" dirty="0"/>
              <a:t> </a:t>
            </a:r>
            <a:r>
              <a:rPr lang="en-GB" dirty="0" err="1"/>
              <a:t>slike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5BB2C-CA6A-2048-95A5-DD3D02AF481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503" y="654050"/>
            <a:ext cx="11615498" cy="46450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11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654003"/>
            <a:ext cx="10409876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NASLOV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8DDCB-A0E0-CA40-8111-5BAB8A8C8B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0075" y="1583140"/>
            <a:ext cx="10410825" cy="422869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35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48F7F03-D6FC-4841-B24C-C7441A9AE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66812" y="0"/>
            <a:ext cx="11255737" cy="6331352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654003"/>
            <a:ext cx="5299258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NASLOV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044812-100E-0147-928D-1BEA1CA757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893" y="1582738"/>
            <a:ext cx="5299258" cy="423862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7863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654003"/>
            <a:ext cx="4914378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NASLOV 1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F2E84E9-8964-6A4C-8852-BF91E4A0DF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654003"/>
            <a:ext cx="4914378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NASLOV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62F41-BEE9-8D40-A647-F2D928B622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0075" y="1605742"/>
            <a:ext cx="4914900" cy="420609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7DC842-E9C4-AF43-B018-4BD76199ED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02377" y="1605742"/>
            <a:ext cx="4914900" cy="420609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59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38050B-FEE2-A34E-B380-D447B5B2A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0" y="0"/>
            <a:ext cx="121920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7E341A8-FC33-5242-96E1-9BCEE1749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654003"/>
            <a:ext cx="10409876" cy="929137"/>
          </a:xfrm>
          <a:prstGeom prst="rect">
            <a:avLst/>
          </a:prstGeom>
        </p:spPr>
        <p:txBody>
          <a:bodyPr anchor="t"/>
          <a:lstStyle>
            <a:lvl1pPr marL="0" algn="l">
              <a:buNone/>
              <a:defRPr sz="2600" spc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NASLOV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8DDCB-A0E0-CA40-8111-5BAB8A8C8B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0075" y="1583140"/>
            <a:ext cx="10410825" cy="4228697"/>
          </a:xfrm>
          <a:prstGeom prst="rect">
            <a:avLst/>
          </a:prstGeom>
        </p:spPr>
        <p:txBody>
          <a:bodyPr/>
          <a:lstStyle>
            <a:lvl1pPr marL="0">
              <a:lnSpc>
                <a:spcPct val="150000"/>
              </a:lnSpc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92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43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4" r:id="rId2"/>
    <p:sldLayoutId id="2147483655" r:id="rId3"/>
    <p:sldLayoutId id="2147483649" r:id="rId4"/>
    <p:sldLayoutId id="2147483656" r:id="rId5"/>
    <p:sldLayoutId id="2147483658" r:id="rId6"/>
    <p:sldLayoutId id="2147483670" r:id="rId7"/>
    <p:sldLayoutId id="2147483657" r:id="rId8"/>
    <p:sldLayoutId id="2147483666" r:id="rId9"/>
    <p:sldLayoutId id="2147483669" r:id="rId10"/>
    <p:sldLayoutId id="2147483660" r:id="rId11"/>
    <p:sldLayoutId id="2147483662" r:id="rId12"/>
    <p:sldLayoutId id="2147483663" r:id="rId13"/>
    <p:sldLayoutId id="2147483671" r:id="rId14"/>
    <p:sldLayoutId id="2147483667" r:id="rId15"/>
    <p:sldLayoutId id="2147483665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86D0F53D-AEE5-4F83-9F97-9A26F0D6E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904" y="0"/>
            <a:ext cx="10409876" cy="842716"/>
          </a:xfrm>
        </p:spPr>
        <p:txBody>
          <a:bodyPr/>
          <a:lstStyle/>
          <a:p>
            <a:r>
              <a:rPr lang="sl-SI" sz="800" dirty="0">
                <a:solidFill>
                  <a:schemeClr val="tx1">
                    <a:lumMod val="50000"/>
                  </a:schemeClr>
                </a:solidFill>
              </a:rPr>
              <a:t>Priloga 2: Organizacijska shema - procesi</a:t>
            </a:r>
          </a:p>
        </p:txBody>
      </p:sp>
      <p:graphicFrame>
        <p:nvGraphicFramePr>
          <p:cNvPr id="4" name="Diagram 3" descr="Črta se s 1.12.2023">
            <a:extLst>
              <a:ext uri="{FF2B5EF4-FFF2-40B4-BE49-F238E27FC236}">
                <a16:creationId xmlns:a16="http://schemas.microsoft.com/office/drawing/2014/main" id="{0D5F12A9-0DE7-4F1A-8575-76BCA22B7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440972"/>
              </p:ext>
            </p:extLst>
          </p:nvPr>
        </p:nvGraphicFramePr>
        <p:xfrm>
          <a:off x="229338" y="1238018"/>
          <a:ext cx="11570564" cy="561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82D1672D-68C3-4DE6-8FA0-D17332DB1349}"/>
              </a:ext>
            </a:extLst>
          </p:cNvPr>
          <p:cNvSpPr/>
          <p:nvPr/>
        </p:nvSpPr>
        <p:spPr>
          <a:xfrm>
            <a:off x="4733925" y="141361"/>
            <a:ext cx="2084125" cy="253906"/>
          </a:xfrm>
          <a:prstGeom prst="roundRect">
            <a:avLst/>
          </a:prstGeom>
          <a:solidFill>
            <a:srgbClr val="84BBA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Rubik" pitchFamily="2" charset="-79"/>
                <a:cs typeface="Rubik" pitchFamily="2" charset="-79"/>
              </a:rPr>
              <a:t>DIREKTOR</a:t>
            </a:r>
            <a:endParaRPr lang="sl-SI" sz="900" b="1" dirty="0">
              <a:solidFill>
                <a:schemeClr val="tx1">
                  <a:lumMod val="5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39C413B0-E2F8-42EF-A6B1-5F830DB45985}"/>
              </a:ext>
            </a:extLst>
          </p:cNvPr>
          <p:cNvSpPr/>
          <p:nvPr/>
        </p:nvSpPr>
        <p:spPr>
          <a:xfrm>
            <a:off x="4599363" y="835606"/>
            <a:ext cx="2160000" cy="226093"/>
          </a:xfrm>
          <a:prstGeom prst="roundRect">
            <a:avLst/>
          </a:prstGeom>
          <a:solidFill>
            <a:srgbClr val="649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b="1" dirty="0">
                <a:solidFill>
                  <a:schemeClr val="bg2"/>
                </a:solidFill>
                <a:latin typeface="Rubik" pitchFamily="2" charset="-79"/>
                <a:cs typeface="Rubik" pitchFamily="2" charset="-79"/>
              </a:rPr>
              <a:t>FINANČNI SEKTOR</a:t>
            </a: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04D5E9EA-25BF-4879-873C-3252D22955B9}"/>
              </a:ext>
            </a:extLst>
          </p:cNvPr>
          <p:cNvSpPr/>
          <p:nvPr/>
        </p:nvSpPr>
        <p:spPr>
          <a:xfrm>
            <a:off x="7454444" y="835246"/>
            <a:ext cx="2160000" cy="226093"/>
          </a:xfrm>
          <a:prstGeom prst="roundRect">
            <a:avLst/>
          </a:prstGeom>
          <a:solidFill>
            <a:srgbClr val="649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b="1" dirty="0">
                <a:solidFill>
                  <a:schemeClr val="bg2"/>
                </a:solidFill>
                <a:latin typeface="Rubik" pitchFamily="2" charset="-79"/>
                <a:cs typeface="Rubik" pitchFamily="2" charset="-79"/>
              </a:rPr>
              <a:t>SPLOŠNI SEKTOR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766C6A33-A372-4571-B583-C25CAE054A7A}"/>
              </a:ext>
            </a:extLst>
          </p:cNvPr>
          <p:cNvCxnSpPr>
            <a:stCxn id="9" idx="0"/>
            <a:endCxn id="9" idx="0"/>
          </p:cNvCxnSpPr>
          <p:nvPr/>
        </p:nvCxnSpPr>
        <p:spPr>
          <a:xfrm>
            <a:off x="8534444" y="8352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en povezovalnik 56">
            <a:extLst>
              <a:ext uri="{FF2B5EF4-FFF2-40B4-BE49-F238E27FC236}">
                <a16:creationId xmlns:a16="http://schemas.microsoft.com/office/drawing/2014/main" id="{2E4FC728-FAA1-444B-88BA-A41A576179B6}"/>
              </a:ext>
            </a:extLst>
          </p:cNvPr>
          <p:cNvCxnSpPr/>
          <p:nvPr/>
        </p:nvCxnSpPr>
        <p:spPr>
          <a:xfrm>
            <a:off x="2974018" y="707167"/>
            <a:ext cx="5104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1824A178-8139-4FD4-ABEC-4DB0BD8715CE}"/>
              </a:ext>
            </a:extLst>
          </p:cNvPr>
          <p:cNvCxnSpPr>
            <a:cxnSpLocks/>
          </p:cNvCxnSpPr>
          <p:nvPr/>
        </p:nvCxnSpPr>
        <p:spPr>
          <a:xfrm>
            <a:off x="2974020" y="707167"/>
            <a:ext cx="0" cy="140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BA98FBE8-75A1-4004-975C-64CDEFED2546}"/>
              </a:ext>
            </a:extLst>
          </p:cNvPr>
          <p:cNvCxnSpPr>
            <a:cxnSpLocks/>
          </p:cNvCxnSpPr>
          <p:nvPr/>
        </p:nvCxnSpPr>
        <p:spPr>
          <a:xfrm>
            <a:off x="5807901" y="374564"/>
            <a:ext cx="0" cy="456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avokotnik: zaokroženi vogali 29">
            <a:extLst>
              <a:ext uri="{FF2B5EF4-FFF2-40B4-BE49-F238E27FC236}">
                <a16:creationId xmlns:a16="http://schemas.microsoft.com/office/drawing/2014/main" id="{86745E55-5ADF-40D4-9FCF-E47363E7E0CD}"/>
              </a:ext>
            </a:extLst>
          </p:cNvPr>
          <p:cNvSpPr/>
          <p:nvPr/>
        </p:nvSpPr>
        <p:spPr>
          <a:xfrm>
            <a:off x="1656385" y="830768"/>
            <a:ext cx="2340000" cy="226093"/>
          </a:xfrm>
          <a:prstGeom prst="roundRect">
            <a:avLst/>
          </a:prstGeom>
          <a:solidFill>
            <a:srgbClr val="649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b="1" dirty="0">
                <a:solidFill>
                  <a:schemeClr val="bg2"/>
                </a:solidFill>
                <a:latin typeface="Rubik" pitchFamily="2" charset="-79"/>
                <a:cs typeface="Rubik" pitchFamily="2" charset="-79"/>
              </a:rPr>
              <a:t>SEKTOR ZA FINANČNE SPODBUDE</a:t>
            </a: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0B4A9645-FF66-498D-A246-3C65A2D1874E}"/>
              </a:ext>
            </a:extLst>
          </p:cNvPr>
          <p:cNvCxnSpPr>
            <a:cxnSpLocks/>
          </p:cNvCxnSpPr>
          <p:nvPr/>
        </p:nvCxnSpPr>
        <p:spPr>
          <a:xfrm flipH="1">
            <a:off x="5807901" y="530850"/>
            <a:ext cx="4564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3E24E76-F4C8-CDB6-7972-B6C318742286}"/>
              </a:ext>
            </a:extLst>
          </p:cNvPr>
          <p:cNvSpPr txBox="1"/>
          <p:nvPr/>
        </p:nvSpPr>
        <p:spPr>
          <a:xfrm>
            <a:off x="229339" y="6480699"/>
            <a:ext cx="1563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*Črta se s 1. 12. 2023</a:t>
            </a:r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EC899BB2-3856-1CAD-0028-49332AE6064A}"/>
              </a:ext>
            </a:extLst>
          </p:cNvPr>
          <p:cNvCxnSpPr/>
          <p:nvPr/>
        </p:nvCxnSpPr>
        <p:spPr>
          <a:xfrm>
            <a:off x="8078680" y="707167"/>
            <a:ext cx="0" cy="128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ovezovalnik 39">
            <a:extLst>
              <a:ext uri="{FF2B5EF4-FFF2-40B4-BE49-F238E27FC236}">
                <a16:creationId xmlns:a16="http://schemas.microsoft.com/office/drawing/2014/main" id="{8E4C4AE3-1C54-3FC7-9DCB-6B9BA42274CE}"/>
              </a:ext>
            </a:extLst>
          </p:cNvPr>
          <p:cNvCxnSpPr/>
          <p:nvPr/>
        </p:nvCxnSpPr>
        <p:spPr>
          <a:xfrm>
            <a:off x="10372725" y="530850"/>
            <a:ext cx="0" cy="707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povezovalnik 41">
            <a:extLst>
              <a:ext uri="{FF2B5EF4-FFF2-40B4-BE49-F238E27FC236}">
                <a16:creationId xmlns:a16="http://schemas.microsoft.com/office/drawing/2014/main" id="{FDA89FF2-6578-0785-DF09-D386495C8373}"/>
              </a:ext>
            </a:extLst>
          </p:cNvPr>
          <p:cNvCxnSpPr>
            <a:stCxn id="9" idx="2"/>
          </p:cNvCxnSpPr>
          <p:nvPr/>
        </p:nvCxnSpPr>
        <p:spPr>
          <a:xfrm>
            <a:off x="8534444" y="1061339"/>
            <a:ext cx="0" cy="176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>
            <a:extLst>
              <a:ext uri="{FF2B5EF4-FFF2-40B4-BE49-F238E27FC236}">
                <a16:creationId xmlns:a16="http://schemas.microsoft.com/office/drawing/2014/main" id="{A47EE70E-8F9C-F83C-B19F-DABBEEA83492}"/>
              </a:ext>
            </a:extLst>
          </p:cNvPr>
          <p:cNvCxnSpPr/>
          <p:nvPr/>
        </p:nvCxnSpPr>
        <p:spPr>
          <a:xfrm>
            <a:off x="6096000" y="1056861"/>
            <a:ext cx="0" cy="181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povezovalnik 48">
            <a:extLst>
              <a:ext uri="{FF2B5EF4-FFF2-40B4-BE49-F238E27FC236}">
                <a16:creationId xmlns:a16="http://schemas.microsoft.com/office/drawing/2014/main" id="{1BB8446C-0724-AA34-B2E4-8D42600DACDE}"/>
              </a:ext>
            </a:extLst>
          </p:cNvPr>
          <p:cNvCxnSpPr/>
          <p:nvPr/>
        </p:nvCxnSpPr>
        <p:spPr>
          <a:xfrm>
            <a:off x="4812301" y="1056861"/>
            <a:ext cx="0" cy="181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>
            <a:extLst>
              <a:ext uri="{FF2B5EF4-FFF2-40B4-BE49-F238E27FC236}">
                <a16:creationId xmlns:a16="http://schemas.microsoft.com/office/drawing/2014/main" id="{3A930074-D664-EE97-8525-3D9506F5736C}"/>
              </a:ext>
            </a:extLst>
          </p:cNvPr>
          <p:cNvCxnSpPr>
            <a:stCxn id="30" idx="2"/>
          </p:cNvCxnSpPr>
          <p:nvPr/>
        </p:nvCxnSpPr>
        <p:spPr>
          <a:xfrm>
            <a:off x="2826385" y="1056861"/>
            <a:ext cx="0" cy="181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5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86D0F53D-AEE5-4F83-9F97-9A26F0D6E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985" y="76955"/>
            <a:ext cx="10409876" cy="929137"/>
          </a:xfrm>
        </p:spPr>
        <p:txBody>
          <a:bodyPr/>
          <a:lstStyle/>
          <a:p>
            <a:r>
              <a:rPr lang="sl-SI" sz="800" dirty="0">
                <a:solidFill>
                  <a:schemeClr val="tx1">
                    <a:lumMod val="50000"/>
                  </a:schemeClr>
                </a:solidFill>
              </a:rPr>
              <a:t>Priloga 2: Organizacijska shema – delovna mesta</a:t>
            </a:r>
          </a:p>
          <a:p>
            <a:endParaRPr lang="sl-SI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5F12A9-0DE7-4F1A-8575-76BCA22B7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302877"/>
              </p:ext>
            </p:extLst>
          </p:nvPr>
        </p:nvGraphicFramePr>
        <p:xfrm>
          <a:off x="427607" y="1159788"/>
          <a:ext cx="11336785" cy="529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570E35DE-A8C3-44DD-9671-1FB998C97182}"/>
              </a:ext>
            </a:extLst>
          </p:cNvPr>
          <p:cNvSpPr/>
          <p:nvPr/>
        </p:nvSpPr>
        <p:spPr>
          <a:xfrm>
            <a:off x="4945423" y="138173"/>
            <a:ext cx="2084400" cy="226093"/>
          </a:xfrm>
          <a:prstGeom prst="roundRect">
            <a:avLst/>
          </a:prstGeom>
          <a:solidFill>
            <a:srgbClr val="84BBA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Rubik" pitchFamily="2" charset="-79"/>
                <a:cs typeface="Rubik" pitchFamily="2" charset="-79"/>
              </a:rPr>
              <a:t>DIREKTOR</a:t>
            </a:r>
            <a:endParaRPr lang="sl-SI" sz="900" b="1" dirty="0">
              <a:solidFill>
                <a:schemeClr val="tx1">
                  <a:lumMod val="5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5CB5D067-161B-426C-BBC8-2515B58651EC}"/>
              </a:ext>
            </a:extLst>
          </p:cNvPr>
          <p:cNvSpPr/>
          <p:nvPr/>
        </p:nvSpPr>
        <p:spPr>
          <a:xfrm>
            <a:off x="7197553" y="776902"/>
            <a:ext cx="2448000" cy="226093"/>
          </a:xfrm>
          <a:prstGeom prst="roundRect">
            <a:avLst/>
          </a:prstGeom>
          <a:solidFill>
            <a:srgbClr val="649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Rubik" pitchFamily="2" charset="-79"/>
                <a:cs typeface="Rubik" pitchFamily="2" charset="-79"/>
              </a:rPr>
              <a:t>SPLOŠNI SEKTOR</a:t>
            </a:r>
          </a:p>
        </p:txBody>
      </p: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89F69661-B8AB-4D10-BA6C-09658DAE8704}"/>
              </a:ext>
            </a:extLst>
          </p:cNvPr>
          <p:cNvCxnSpPr>
            <a:cxnSpLocks/>
          </p:cNvCxnSpPr>
          <p:nvPr/>
        </p:nvCxnSpPr>
        <p:spPr>
          <a:xfrm>
            <a:off x="3089426" y="657665"/>
            <a:ext cx="1" cy="12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2DA300FF-B57D-48FB-B379-80F84FECB43E}"/>
              </a:ext>
            </a:extLst>
          </p:cNvPr>
          <p:cNvCxnSpPr>
            <a:cxnSpLocks/>
          </p:cNvCxnSpPr>
          <p:nvPr/>
        </p:nvCxnSpPr>
        <p:spPr>
          <a:xfrm flipH="1" flipV="1">
            <a:off x="4749553" y="893044"/>
            <a:ext cx="46163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avokotnik: zaokroženi vogali 20">
            <a:extLst>
              <a:ext uri="{FF2B5EF4-FFF2-40B4-BE49-F238E27FC236}">
                <a16:creationId xmlns:a16="http://schemas.microsoft.com/office/drawing/2014/main" id="{B1115778-8FC1-4B64-A316-01E0142AACBC}"/>
              </a:ext>
            </a:extLst>
          </p:cNvPr>
          <p:cNvSpPr/>
          <p:nvPr/>
        </p:nvSpPr>
        <p:spPr>
          <a:xfrm>
            <a:off x="1118621" y="767930"/>
            <a:ext cx="2448000" cy="226093"/>
          </a:xfrm>
          <a:prstGeom prst="roundRect">
            <a:avLst/>
          </a:prstGeom>
          <a:solidFill>
            <a:srgbClr val="649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Rubik" pitchFamily="2" charset="-79"/>
                <a:cs typeface="Rubik" pitchFamily="2" charset="-79"/>
              </a:rPr>
              <a:t>SEKTOR ZA FINANČNE SPODBUDE</a:t>
            </a:r>
          </a:p>
        </p:txBody>
      </p:sp>
      <p:sp>
        <p:nvSpPr>
          <p:cNvPr id="22" name="Pravokotnik: zaokroženi vogali 21">
            <a:extLst>
              <a:ext uri="{FF2B5EF4-FFF2-40B4-BE49-F238E27FC236}">
                <a16:creationId xmlns:a16="http://schemas.microsoft.com/office/drawing/2014/main" id="{D43FBB48-1F0B-4749-A387-68B22B728D15}"/>
              </a:ext>
            </a:extLst>
          </p:cNvPr>
          <p:cNvSpPr/>
          <p:nvPr/>
        </p:nvSpPr>
        <p:spPr>
          <a:xfrm>
            <a:off x="4394970" y="774064"/>
            <a:ext cx="2448000" cy="226093"/>
          </a:xfrm>
          <a:prstGeom prst="roundRect">
            <a:avLst/>
          </a:prstGeom>
          <a:solidFill>
            <a:srgbClr val="649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Rubik" pitchFamily="2" charset="-79"/>
                <a:cs typeface="Rubik" pitchFamily="2" charset="-79"/>
              </a:rPr>
              <a:t>FINANČNI SEKTOR</a:t>
            </a:r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63E99148-33D5-43D0-9CF9-AC53F0118DE6}"/>
              </a:ext>
            </a:extLst>
          </p:cNvPr>
          <p:cNvCxnSpPr/>
          <p:nvPr/>
        </p:nvCxnSpPr>
        <p:spPr>
          <a:xfrm>
            <a:off x="3089427" y="657665"/>
            <a:ext cx="505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B487CFDE-9D25-4F11-8EE0-9293EC54BA24}"/>
              </a:ext>
            </a:extLst>
          </p:cNvPr>
          <p:cNvCxnSpPr>
            <a:cxnSpLocks/>
          </p:cNvCxnSpPr>
          <p:nvPr/>
        </p:nvCxnSpPr>
        <p:spPr>
          <a:xfrm>
            <a:off x="5748854" y="343594"/>
            <a:ext cx="1" cy="320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A33957BD-0CD0-468E-BA76-194D9823D1EB}"/>
              </a:ext>
            </a:extLst>
          </p:cNvPr>
          <p:cNvCxnSpPr>
            <a:cxnSpLocks/>
          </p:cNvCxnSpPr>
          <p:nvPr/>
        </p:nvCxnSpPr>
        <p:spPr>
          <a:xfrm flipH="1">
            <a:off x="5748855" y="428476"/>
            <a:ext cx="4882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6092780F-895C-4F9A-8BB2-6C24B8C76F37}"/>
              </a:ext>
            </a:extLst>
          </p:cNvPr>
          <p:cNvCxnSpPr>
            <a:cxnSpLocks/>
          </p:cNvCxnSpPr>
          <p:nvPr/>
        </p:nvCxnSpPr>
        <p:spPr>
          <a:xfrm flipH="1">
            <a:off x="8144354" y="1000157"/>
            <a:ext cx="4160" cy="214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D72124E8-502A-4ABC-B7D2-05609CEE8906}"/>
              </a:ext>
            </a:extLst>
          </p:cNvPr>
          <p:cNvCxnSpPr>
            <a:cxnSpLocks/>
          </p:cNvCxnSpPr>
          <p:nvPr/>
        </p:nvCxnSpPr>
        <p:spPr>
          <a:xfrm>
            <a:off x="5748852" y="663934"/>
            <a:ext cx="1" cy="12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2762D92B-9A14-4F9D-9312-BC1AD2FC6FCA}"/>
              </a:ext>
            </a:extLst>
          </p:cNvPr>
          <p:cNvCxnSpPr>
            <a:cxnSpLocks/>
          </p:cNvCxnSpPr>
          <p:nvPr/>
        </p:nvCxnSpPr>
        <p:spPr>
          <a:xfrm>
            <a:off x="8144354" y="657665"/>
            <a:ext cx="1" cy="12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DFF0792-5828-BBC0-7269-90882D7B868B}"/>
              </a:ext>
            </a:extLst>
          </p:cNvPr>
          <p:cNvSpPr txBox="1"/>
          <p:nvPr/>
        </p:nvSpPr>
        <p:spPr>
          <a:xfrm>
            <a:off x="129986" y="6294021"/>
            <a:ext cx="1517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*Črta se s 1. 12. 2023</a:t>
            </a:r>
          </a:p>
        </p:txBody>
      </p:sp>
      <p:cxnSp>
        <p:nvCxnSpPr>
          <p:cNvPr id="61" name="Raven povezovalnik 60">
            <a:extLst>
              <a:ext uri="{FF2B5EF4-FFF2-40B4-BE49-F238E27FC236}">
                <a16:creationId xmlns:a16="http://schemas.microsoft.com/office/drawing/2014/main" id="{3B591C6B-2C18-4227-E6FD-A4E56F5F5213}"/>
              </a:ext>
            </a:extLst>
          </p:cNvPr>
          <p:cNvCxnSpPr/>
          <p:nvPr/>
        </p:nvCxnSpPr>
        <p:spPr>
          <a:xfrm>
            <a:off x="5507111" y="3962122"/>
            <a:ext cx="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4B1BAD45-9FB1-45E5-9579-E71A22ED0FD1}"/>
              </a:ext>
            </a:extLst>
          </p:cNvPr>
          <p:cNvCxnSpPr/>
          <p:nvPr/>
        </p:nvCxnSpPr>
        <p:spPr>
          <a:xfrm>
            <a:off x="10631565" y="428476"/>
            <a:ext cx="0" cy="785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A2580C3A-9F41-2157-2576-0389AF61E530}"/>
              </a:ext>
            </a:extLst>
          </p:cNvPr>
          <p:cNvCxnSpPr/>
          <p:nvPr/>
        </p:nvCxnSpPr>
        <p:spPr>
          <a:xfrm>
            <a:off x="5334923" y="4476472"/>
            <a:ext cx="172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F3BE8431-CB63-F795-6697-C1FDFE8C0181}"/>
              </a:ext>
            </a:extLst>
          </p:cNvPr>
          <p:cNvCxnSpPr/>
          <p:nvPr/>
        </p:nvCxnSpPr>
        <p:spPr>
          <a:xfrm>
            <a:off x="5334923" y="4990822"/>
            <a:ext cx="172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ovezovalnik 38">
            <a:extLst>
              <a:ext uri="{FF2B5EF4-FFF2-40B4-BE49-F238E27FC236}">
                <a16:creationId xmlns:a16="http://schemas.microsoft.com/office/drawing/2014/main" id="{B04C1AE0-4CB5-17EA-8E58-BE77F324C269}"/>
              </a:ext>
            </a:extLst>
          </p:cNvPr>
          <p:cNvCxnSpPr>
            <a:stCxn id="22" idx="2"/>
          </p:cNvCxnSpPr>
          <p:nvPr/>
        </p:nvCxnSpPr>
        <p:spPr>
          <a:xfrm>
            <a:off x="5618970" y="1000157"/>
            <a:ext cx="0" cy="214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837BDA29-7C04-7D12-E841-293D6DE6894C}"/>
              </a:ext>
            </a:extLst>
          </p:cNvPr>
          <p:cNvCxnSpPr/>
          <p:nvPr/>
        </p:nvCxnSpPr>
        <p:spPr>
          <a:xfrm>
            <a:off x="4643021" y="1002995"/>
            <a:ext cx="0" cy="211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ovezovalnik 44">
            <a:extLst>
              <a:ext uri="{FF2B5EF4-FFF2-40B4-BE49-F238E27FC236}">
                <a16:creationId xmlns:a16="http://schemas.microsoft.com/office/drawing/2014/main" id="{5C5AE374-B12B-28F4-FF6B-986B3783E368}"/>
              </a:ext>
            </a:extLst>
          </p:cNvPr>
          <p:cNvCxnSpPr/>
          <p:nvPr/>
        </p:nvCxnSpPr>
        <p:spPr>
          <a:xfrm>
            <a:off x="1647826" y="994023"/>
            <a:ext cx="0" cy="16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93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RRS">
      <a:dk1>
        <a:srgbClr val="5E5E5E"/>
      </a:dk1>
      <a:lt1>
        <a:srgbClr val="FFFFFF"/>
      </a:lt1>
      <a:dk2>
        <a:srgbClr val="627780"/>
      </a:dk2>
      <a:lt2>
        <a:srgbClr val="EAEDE9"/>
      </a:lt2>
      <a:accent1>
        <a:srgbClr val="639980"/>
      </a:accent1>
      <a:accent2>
        <a:srgbClr val="9DC1A6"/>
      </a:accent2>
      <a:accent3>
        <a:srgbClr val="9DC1A6"/>
      </a:accent3>
      <a:accent4>
        <a:srgbClr val="9DC1A6"/>
      </a:accent4>
      <a:accent5>
        <a:srgbClr val="9DC1A6"/>
      </a:accent5>
      <a:accent6>
        <a:srgbClr val="9DC1A6"/>
      </a:accent6>
      <a:hlink>
        <a:srgbClr val="9DC1A6"/>
      </a:hlink>
      <a:folHlink>
        <a:srgbClr val="6399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368</Words>
  <Application>Microsoft Office PowerPoint</Application>
  <PresentationFormat>Širokozaslonsko</PresentationFormat>
  <Paragraphs>80</Paragraphs>
  <Slides>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Rubik</vt:lpstr>
      <vt:lpstr>Office Theme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 Biličič</dc:creator>
  <cp:lastModifiedBy>Urška Lindič</cp:lastModifiedBy>
  <cp:revision>83</cp:revision>
  <cp:lastPrinted>2023-05-08T11:22:23Z</cp:lastPrinted>
  <dcterms:created xsi:type="dcterms:W3CDTF">2021-01-05T06:36:29Z</dcterms:created>
  <dcterms:modified xsi:type="dcterms:W3CDTF">2023-05-31T09:13:16Z</dcterms:modified>
</cp:coreProperties>
</file>